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8" r:id="rId4"/>
  </p:sldMasterIdLst>
  <p:notesMasterIdLst>
    <p:notesMasterId r:id="rId25"/>
  </p:notesMasterIdLst>
  <p:sldIdLst>
    <p:sldId id="291" r:id="rId5"/>
    <p:sldId id="333" r:id="rId6"/>
    <p:sldId id="2041" r:id="rId7"/>
    <p:sldId id="2043" r:id="rId8"/>
    <p:sldId id="2055" r:id="rId9"/>
    <p:sldId id="2042" r:id="rId10"/>
    <p:sldId id="2044" r:id="rId11"/>
    <p:sldId id="2050" r:id="rId12"/>
    <p:sldId id="2038" r:id="rId13"/>
    <p:sldId id="2045" r:id="rId14"/>
    <p:sldId id="2037" r:id="rId15"/>
    <p:sldId id="2051" r:id="rId16"/>
    <p:sldId id="2040" r:id="rId17"/>
    <p:sldId id="2049" r:id="rId18"/>
    <p:sldId id="2060" r:id="rId19"/>
    <p:sldId id="2056" r:id="rId20"/>
    <p:sldId id="2057" r:id="rId21"/>
    <p:sldId id="2058" r:id="rId22"/>
    <p:sldId id="2059" r:id="rId23"/>
    <p:sldId id="309" r:id="rId24"/>
  </p:sldIdLst>
  <p:sldSz cx="12192000" cy="6858000"/>
  <p:notesSz cx="6735763" cy="98663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ez Perla" initials="MP" lastIdx="1" clrIdx="0">
    <p:extLst>
      <p:ext uri="{19B8F6BF-5375-455C-9EA6-DF929625EA0E}">
        <p15:presenceInfo xmlns:p15="http://schemas.microsoft.com/office/powerpoint/2012/main" userId="S::perla.martinez@grammer.com::44897947-ede5-4eff-b73b-85d365f428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032"/>
    <a:srgbClr val="12036D"/>
    <a:srgbClr val="1E05B7"/>
    <a:srgbClr val="FFCC00"/>
    <a:srgbClr val="FFCC66"/>
    <a:srgbClr val="F3F2F1"/>
    <a:srgbClr val="C8C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0167A-C216-451A-8ED8-0C7E3B71F05A}" v="2" dt="2025-04-21T22:05:39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3792" autoAdjust="0"/>
  </p:normalViewPr>
  <p:slideViewPr>
    <p:cSldViewPr snapToGrid="0">
      <p:cViewPr varScale="1">
        <p:scale>
          <a:sx n="107" d="100"/>
          <a:sy n="107" d="100"/>
        </p:scale>
        <p:origin x="594" y="102"/>
      </p:cViewPr>
      <p:guideLst>
        <p:guide pos="438"/>
        <p:guide pos="7242"/>
        <p:guide orient="horz" pos="913"/>
        <p:guide orient="horz" pos="3974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izo Jonathan" userId="842012b7-4149-4e1b-b4fb-1bc7538c717f" providerId="ADAL" clId="{13A46202-7645-4371-A99F-98008B98FBC3}"/>
    <pc:docChg chg="undo redo custSel modSld">
      <pc:chgData name="Canizo Jonathan" userId="842012b7-4149-4e1b-b4fb-1bc7538c717f" providerId="ADAL" clId="{13A46202-7645-4371-A99F-98008B98FBC3}" dt="2023-06-06T14:11:52.963" v="1563" actId="20577"/>
      <pc:docMkLst>
        <pc:docMk/>
      </pc:docMkLst>
      <pc:sldChg chg="modSp mod">
        <pc:chgData name="Canizo Jonathan" userId="842012b7-4149-4e1b-b4fb-1bc7538c717f" providerId="ADAL" clId="{13A46202-7645-4371-A99F-98008B98FBC3}" dt="2023-05-30T14:46:07.715" v="1167" actId="6549"/>
        <pc:sldMkLst>
          <pc:docMk/>
          <pc:sldMk cId="3718700304" sldId="291"/>
        </pc:sldMkLst>
      </pc:sldChg>
      <pc:sldChg chg="addSp delSp modSp mod">
        <pc:chgData name="Canizo Jonathan" userId="842012b7-4149-4e1b-b4fb-1bc7538c717f" providerId="ADAL" clId="{13A46202-7645-4371-A99F-98008B98FBC3}" dt="2023-05-30T14:25:28.631" v="1059" actId="20577"/>
        <pc:sldMkLst>
          <pc:docMk/>
          <pc:sldMk cId="401806378" sldId="2037"/>
        </pc:sldMkLst>
      </pc:sldChg>
      <pc:sldChg chg="addSp delSp modSp mod">
        <pc:chgData name="Canizo Jonathan" userId="842012b7-4149-4e1b-b4fb-1bc7538c717f" providerId="ADAL" clId="{13A46202-7645-4371-A99F-98008B98FBC3}" dt="2023-05-30T14:42:28.873" v="1139" actId="207"/>
        <pc:sldMkLst>
          <pc:docMk/>
          <pc:sldMk cId="881663915" sldId="2038"/>
        </pc:sldMkLst>
      </pc:sldChg>
      <pc:sldChg chg="addSp delSp modSp mod">
        <pc:chgData name="Canizo Jonathan" userId="842012b7-4149-4e1b-b4fb-1bc7538c717f" providerId="ADAL" clId="{13A46202-7645-4371-A99F-98008B98FBC3}" dt="2023-06-06T14:09:21.001" v="1535" actId="20577"/>
        <pc:sldMkLst>
          <pc:docMk/>
          <pc:sldMk cId="4083968983" sldId="2040"/>
        </pc:sldMkLst>
      </pc:sldChg>
      <pc:sldChg chg="addSp modSp mod">
        <pc:chgData name="Canizo Jonathan" userId="842012b7-4149-4e1b-b4fb-1bc7538c717f" providerId="ADAL" clId="{13A46202-7645-4371-A99F-98008B98FBC3}" dt="2023-05-04T17:10:29.029" v="159" actId="164"/>
        <pc:sldMkLst>
          <pc:docMk/>
          <pc:sldMk cId="1703741176" sldId="2045"/>
        </pc:sldMkLst>
      </pc:sldChg>
      <pc:sldChg chg="modSp mod">
        <pc:chgData name="Canizo Jonathan" userId="842012b7-4149-4e1b-b4fb-1bc7538c717f" providerId="ADAL" clId="{13A46202-7645-4371-A99F-98008B98FBC3}" dt="2023-05-30T14:45:26.175" v="1148" actId="20577"/>
        <pc:sldMkLst>
          <pc:docMk/>
          <pc:sldMk cId="1859493241" sldId="2046"/>
        </pc:sldMkLst>
      </pc:sldChg>
      <pc:sldChg chg="delSp modSp mod">
        <pc:chgData name="Canizo Jonathan" userId="842012b7-4149-4e1b-b4fb-1bc7538c717f" providerId="ADAL" clId="{13A46202-7645-4371-A99F-98008B98FBC3}" dt="2023-06-06T14:11:52.963" v="1563" actId="20577"/>
        <pc:sldMkLst>
          <pc:docMk/>
          <pc:sldMk cId="3407390870" sldId="2048"/>
        </pc:sldMkLst>
      </pc:sldChg>
      <pc:sldChg chg="addSp delSp modSp mod">
        <pc:chgData name="Canizo Jonathan" userId="842012b7-4149-4e1b-b4fb-1bc7538c717f" providerId="ADAL" clId="{13A46202-7645-4371-A99F-98008B98FBC3}" dt="2023-05-30T14:45:50.662" v="1150" actId="20577"/>
        <pc:sldMkLst>
          <pc:docMk/>
          <pc:sldMk cId="4230100293" sldId="2049"/>
        </pc:sldMkLst>
      </pc:sldChg>
      <pc:sldChg chg="addSp delSp modSp mod">
        <pc:chgData name="Canizo Jonathan" userId="842012b7-4149-4e1b-b4fb-1bc7538c717f" providerId="ADAL" clId="{13A46202-7645-4371-A99F-98008B98FBC3}" dt="2023-05-04T23:00:32.846" v="514" actId="207"/>
        <pc:sldMkLst>
          <pc:docMk/>
          <pc:sldMk cId="3891870260" sldId="2050"/>
        </pc:sldMkLst>
      </pc:sldChg>
      <pc:sldChg chg="addSp delSp modSp mod">
        <pc:chgData name="Canizo Jonathan" userId="842012b7-4149-4e1b-b4fb-1bc7538c717f" providerId="ADAL" clId="{13A46202-7645-4371-A99F-98008B98FBC3}" dt="2023-05-30T14:43:07.091" v="1142" actId="20577"/>
        <pc:sldMkLst>
          <pc:docMk/>
          <pc:sldMk cId="1159960682" sldId="2051"/>
        </pc:sldMkLst>
      </pc:sldChg>
    </pc:docChg>
  </pc:docChgLst>
  <pc:docChgLst>
    <pc:chgData name="Canizo Jonathan" userId="842012b7-4149-4e1b-b4fb-1bc7538c717f" providerId="ADAL" clId="{95E6D4F9-5682-43DE-A401-3C555D5CE584}"/>
    <pc:docChg chg="undo redo custSel addSld delSld modSld sldOrd">
      <pc:chgData name="Canizo Jonathan" userId="842012b7-4149-4e1b-b4fb-1bc7538c717f" providerId="ADAL" clId="{95E6D4F9-5682-43DE-A401-3C555D5CE584}" dt="2023-09-05T21:01:58.850" v="3532" actId="14100"/>
      <pc:docMkLst>
        <pc:docMk/>
      </pc:docMkLst>
      <pc:sldChg chg="modSp mod">
        <pc:chgData name="Canizo Jonathan" userId="842012b7-4149-4e1b-b4fb-1bc7538c717f" providerId="ADAL" clId="{95E6D4F9-5682-43DE-A401-3C555D5CE584}" dt="2023-09-04T18:05:05.378" v="3455" actId="14100"/>
        <pc:sldMkLst>
          <pc:docMk/>
          <pc:sldMk cId="3718700304" sldId="291"/>
        </pc:sldMkLst>
      </pc:sldChg>
      <pc:sldChg chg="addSp delSp modSp mod">
        <pc:chgData name="Canizo Jonathan" userId="842012b7-4149-4e1b-b4fb-1bc7538c717f" providerId="ADAL" clId="{95E6D4F9-5682-43DE-A401-3C555D5CE584}" dt="2023-08-02T15:26:46.606" v="593" actId="1076"/>
        <pc:sldMkLst>
          <pc:docMk/>
          <pc:sldMk cId="4080816342" sldId="333"/>
        </pc:sldMkLst>
      </pc:sldChg>
      <pc:sldChg chg="addSp delSp modSp mod">
        <pc:chgData name="Canizo Jonathan" userId="842012b7-4149-4e1b-b4fb-1bc7538c717f" providerId="ADAL" clId="{95E6D4F9-5682-43DE-A401-3C555D5CE584}" dt="2023-08-24T14:43:28.748" v="3230" actId="164"/>
        <pc:sldMkLst>
          <pc:docMk/>
          <pc:sldMk cId="401806378" sldId="2037"/>
        </pc:sldMkLst>
      </pc:sldChg>
      <pc:sldChg chg="addSp delSp modSp mod">
        <pc:chgData name="Canizo Jonathan" userId="842012b7-4149-4e1b-b4fb-1bc7538c717f" providerId="ADAL" clId="{95E6D4F9-5682-43DE-A401-3C555D5CE584}" dt="2023-08-24T14:40:10.834" v="3200" actId="164"/>
        <pc:sldMkLst>
          <pc:docMk/>
          <pc:sldMk cId="881663915" sldId="2038"/>
        </pc:sldMkLst>
      </pc:sldChg>
      <pc:sldChg chg="addSp delSp modSp mod">
        <pc:chgData name="Canizo Jonathan" userId="842012b7-4149-4e1b-b4fb-1bc7538c717f" providerId="ADAL" clId="{95E6D4F9-5682-43DE-A401-3C555D5CE584}" dt="2023-09-05T21:01:58.850" v="3532" actId="14100"/>
        <pc:sldMkLst>
          <pc:docMk/>
          <pc:sldMk cId="4083968983" sldId="2040"/>
        </pc:sldMkLst>
      </pc:sldChg>
      <pc:sldChg chg="addSp delSp modSp mod">
        <pc:chgData name="Canizo Jonathan" userId="842012b7-4149-4e1b-b4fb-1bc7538c717f" providerId="ADAL" clId="{95E6D4F9-5682-43DE-A401-3C555D5CE584}" dt="2023-08-24T14:39:11.889" v="3181" actId="1076"/>
        <pc:sldMkLst>
          <pc:docMk/>
          <pc:sldMk cId="3245525816" sldId="2041"/>
        </pc:sldMkLst>
      </pc:sldChg>
      <pc:sldChg chg="addSp delSp modSp mod">
        <pc:chgData name="Canizo Jonathan" userId="842012b7-4149-4e1b-b4fb-1bc7538c717f" providerId="ADAL" clId="{95E6D4F9-5682-43DE-A401-3C555D5CE584}" dt="2023-08-24T14:39:31.801" v="3195" actId="404"/>
        <pc:sldMkLst>
          <pc:docMk/>
          <pc:sldMk cId="3779952771" sldId="2042"/>
        </pc:sldMkLst>
      </pc:sldChg>
      <pc:sldChg chg="delSp modSp mod">
        <pc:chgData name="Canizo Jonathan" userId="842012b7-4149-4e1b-b4fb-1bc7538c717f" providerId="ADAL" clId="{95E6D4F9-5682-43DE-A401-3C555D5CE584}" dt="2023-08-04T19:49:58.350" v="1434" actId="14100"/>
        <pc:sldMkLst>
          <pc:docMk/>
          <pc:sldMk cId="4269023888" sldId="2044"/>
        </pc:sldMkLst>
      </pc:sldChg>
      <pc:sldChg chg="addSp delSp modSp mod">
        <pc:chgData name="Canizo Jonathan" userId="842012b7-4149-4e1b-b4fb-1bc7538c717f" providerId="ADAL" clId="{95E6D4F9-5682-43DE-A401-3C555D5CE584}" dt="2023-08-24T14:56:38.692" v="3253" actId="207"/>
        <pc:sldMkLst>
          <pc:docMk/>
          <pc:sldMk cId="1703741176" sldId="2045"/>
        </pc:sldMkLst>
      </pc:sldChg>
      <pc:sldChg chg="addSp delSp modSp mod">
        <pc:chgData name="Canizo Jonathan" userId="842012b7-4149-4e1b-b4fb-1bc7538c717f" providerId="ADAL" clId="{95E6D4F9-5682-43DE-A401-3C555D5CE584}" dt="2023-08-24T15:23:50.877" v="3411" actId="20577"/>
        <pc:sldMkLst>
          <pc:docMk/>
          <pc:sldMk cId="1859493241" sldId="2046"/>
        </pc:sldMkLst>
      </pc:sldChg>
      <pc:sldChg chg="addSp delSp del mod">
        <pc:chgData name="Canizo Jonathan" userId="842012b7-4149-4e1b-b4fb-1bc7538c717f" providerId="ADAL" clId="{95E6D4F9-5682-43DE-A401-3C555D5CE584}" dt="2023-06-30T19:49:55.239" v="290" actId="2696"/>
        <pc:sldMkLst>
          <pc:docMk/>
          <pc:sldMk cId="1888363516" sldId="2047"/>
        </pc:sldMkLst>
      </pc:sldChg>
      <pc:sldChg chg="addSp delSp modSp mod">
        <pc:chgData name="Canizo Jonathan" userId="842012b7-4149-4e1b-b4fb-1bc7538c717f" providerId="ADAL" clId="{95E6D4F9-5682-43DE-A401-3C555D5CE584}" dt="2023-08-07T19:07:56.622" v="3071" actId="20577"/>
        <pc:sldMkLst>
          <pc:docMk/>
          <pc:sldMk cId="3407390870" sldId="2048"/>
        </pc:sldMkLst>
      </pc:sldChg>
      <pc:sldChg chg="addSp delSp modSp mod">
        <pc:chgData name="Canizo Jonathan" userId="842012b7-4149-4e1b-b4fb-1bc7538c717f" providerId="ADAL" clId="{95E6D4F9-5682-43DE-A401-3C555D5CE584}" dt="2023-09-04T20:20:10.158" v="3476" actId="207"/>
        <pc:sldMkLst>
          <pc:docMk/>
          <pc:sldMk cId="4230100293" sldId="2049"/>
        </pc:sldMkLst>
      </pc:sldChg>
      <pc:sldChg chg="addSp delSp modSp mod">
        <pc:chgData name="Canizo Jonathan" userId="842012b7-4149-4e1b-b4fb-1bc7538c717f" providerId="ADAL" clId="{95E6D4F9-5682-43DE-A401-3C555D5CE584}" dt="2023-08-24T15:07:02.688" v="3301" actId="1038"/>
        <pc:sldMkLst>
          <pc:docMk/>
          <pc:sldMk cId="1159960682" sldId="2051"/>
        </pc:sldMkLst>
      </pc:sldChg>
      <pc:sldChg chg="addSp delSp modSp add mod ord">
        <pc:chgData name="Canizo Jonathan" userId="842012b7-4149-4e1b-b4fb-1bc7538c717f" providerId="ADAL" clId="{95E6D4F9-5682-43DE-A401-3C555D5CE584}" dt="2023-09-04T20:23:33.480" v="3530" actId="14100"/>
        <pc:sldMkLst>
          <pc:docMk/>
          <pc:sldMk cId="2877844862" sldId="2052"/>
        </pc:sldMkLst>
      </pc:sldChg>
      <pc:sldChg chg="addSp delSp modSp add mod ord">
        <pc:chgData name="Canizo Jonathan" userId="842012b7-4149-4e1b-b4fb-1bc7538c717f" providerId="ADAL" clId="{95E6D4F9-5682-43DE-A401-3C555D5CE584}" dt="2023-09-04T20:21:31.805" v="3525" actId="20577"/>
        <pc:sldMkLst>
          <pc:docMk/>
          <pc:sldMk cId="3412588056" sldId="2053"/>
        </pc:sldMkLst>
      </pc:sldChg>
      <pc:sldChg chg="addSp delSp modSp add mod ord">
        <pc:chgData name="Canizo Jonathan" userId="842012b7-4149-4e1b-b4fb-1bc7538c717f" providerId="ADAL" clId="{95E6D4F9-5682-43DE-A401-3C555D5CE584}" dt="2023-09-04T20:20:52.629" v="3495" actId="207"/>
        <pc:sldMkLst>
          <pc:docMk/>
          <pc:sldMk cId="3925425336" sldId="2054"/>
        </pc:sldMkLst>
      </pc:sldChg>
    </pc:docChg>
  </pc:docChgLst>
  <pc:docChgLst>
    <pc:chgData name="Canizo Jonathan" userId="842012b7-4149-4e1b-b4fb-1bc7538c717f" providerId="ADAL" clId="{ACCAE4A6-3DC3-4107-B049-1269570FE37D}"/>
    <pc:docChg chg="undo redo custSel addSld modSld">
      <pc:chgData name="Canizo Jonathan" userId="842012b7-4149-4e1b-b4fb-1bc7538c717f" providerId="ADAL" clId="{ACCAE4A6-3DC3-4107-B049-1269570FE37D}" dt="2024-06-05T19:16:46.187" v="1478" actId="164"/>
      <pc:docMkLst>
        <pc:docMk/>
      </pc:docMkLst>
      <pc:sldChg chg="addSp delSp modSp mod">
        <pc:chgData name="Canizo Jonathan" userId="842012b7-4149-4e1b-b4fb-1bc7538c717f" providerId="ADAL" clId="{ACCAE4A6-3DC3-4107-B049-1269570FE37D}" dt="2024-05-22T22:10:28.074" v="129"/>
        <pc:sldMkLst>
          <pc:docMk/>
          <pc:sldMk cId="881663915" sldId="2038"/>
        </pc:sldMkLst>
      </pc:sldChg>
      <pc:sldChg chg="delSp modSp mod">
        <pc:chgData name="Canizo Jonathan" userId="842012b7-4149-4e1b-b4fb-1bc7538c717f" providerId="ADAL" clId="{ACCAE4A6-3DC3-4107-B049-1269570FE37D}" dt="2024-06-05T19:04:49.966" v="1404" actId="478"/>
        <pc:sldMkLst>
          <pc:docMk/>
          <pc:sldMk cId="4083968983" sldId="2040"/>
        </pc:sldMkLst>
      </pc:sldChg>
      <pc:sldChg chg="delSp modSp mod">
        <pc:chgData name="Canizo Jonathan" userId="842012b7-4149-4e1b-b4fb-1bc7538c717f" providerId="ADAL" clId="{ACCAE4A6-3DC3-4107-B049-1269570FE37D}" dt="2024-06-05T19:05:06.934" v="1408" actId="20577"/>
        <pc:sldMkLst>
          <pc:docMk/>
          <pc:sldMk cId="1859493241" sldId="2046"/>
        </pc:sldMkLst>
      </pc:sldChg>
      <pc:sldChg chg="addSp delSp modSp mod">
        <pc:chgData name="Canizo Jonathan" userId="842012b7-4149-4e1b-b4fb-1bc7538c717f" providerId="ADAL" clId="{ACCAE4A6-3DC3-4107-B049-1269570FE37D}" dt="2024-06-05T19:16:46.187" v="1478" actId="164"/>
        <pc:sldMkLst>
          <pc:docMk/>
          <pc:sldMk cId="3407390870" sldId="2048"/>
        </pc:sldMkLst>
      </pc:sldChg>
      <pc:sldChg chg="addSp delSp modSp mod">
        <pc:chgData name="Canizo Jonathan" userId="842012b7-4149-4e1b-b4fb-1bc7538c717f" providerId="ADAL" clId="{ACCAE4A6-3DC3-4107-B049-1269570FE37D}" dt="2024-06-05T19:10:22.758" v="1456" actId="20577"/>
        <pc:sldMkLst>
          <pc:docMk/>
          <pc:sldMk cId="1159960682" sldId="2051"/>
        </pc:sldMkLst>
      </pc:sldChg>
      <pc:sldChg chg="addSp delSp modSp add mod">
        <pc:chgData name="Canizo Jonathan" userId="842012b7-4149-4e1b-b4fb-1bc7538c717f" providerId="ADAL" clId="{ACCAE4A6-3DC3-4107-B049-1269570FE37D}" dt="2024-05-29T18:29:32.672" v="1366" actId="14100"/>
        <pc:sldMkLst>
          <pc:docMk/>
          <pc:sldMk cId="3160745049" sldId="2056"/>
        </pc:sldMkLst>
      </pc:sldChg>
    </pc:docChg>
  </pc:docChgLst>
  <pc:docChgLst>
    <pc:chgData name="Canizo Jonathan" userId="842012b7-4149-4e1b-b4fb-1bc7538c717f" providerId="ADAL" clId="{C0C5BFED-6B3F-493F-A780-F8C0AFE5BF35}"/>
    <pc:docChg chg="undo custSel delSld modSld">
      <pc:chgData name="Canizo Jonathan" userId="842012b7-4149-4e1b-b4fb-1bc7538c717f" providerId="ADAL" clId="{C0C5BFED-6B3F-493F-A780-F8C0AFE5BF35}" dt="2024-05-02T23:27:41.053" v="648" actId="20577"/>
      <pc:docMkLst>
        <pc:docMk/>
      </pc:docMkLst>
      <pc:sldChg chg="modSp mod">
        <pc:chgData name="Canizo Jonathan" userId="842012b7-4149-4e1b-b4fb-1bc7538c717f" providerId="ADAL" clId="{C0C5BFED-6B3F-493F-A780-F8C0AFE5BF35}" dt="2024-05-02T23:27:41.053" v="648" actId="20577"/>
        <pc:sldMkLst>
          <pc:docMk/>
          <pc:sldMk cId="3718700304" sldId="291"/>
        </pc:sldMkLst>
      </pc:sldChg>
      <pc:sldChg chg="addSp delSp modSp mod">
        <pc:chgData name="Canizo Jonathan" userId="842012b7-4149-4e1b-b4fb-1bc7538c717f" providerId="ADAL" clId="{C0C5BFED-6B3F-493F-A780-F8C0AFE5BF35}" dt="2024-05-02T22:42:16.003" v="394" actId="20577"/>
        <pc:sldMkLst>
          <pc:docMk/>
          <pc:sldMk cId="401806378" sldId="2037"/>
        </pc:sldMkLst>
      </pc:sldChg>
      <pc:sldChg chg="addSp delSp modSp mod">
        <pc:chgData name="Canizo Jonathan" userId="842012b7-4149-4e1b-b4fb-1bc7538c717f" providerId="ADAL" clId="{C0C5BFED-6B3F-493F-A780-F8C0AFE5BF35}" dt="2024-05-02T23:22:19.501" v="567" actId="20577"/>
        <pc:sldMkLst>
          <pc:docMk/>
          <pc:sldMk cId="881663915" sldId="2038"/>
        </pc:sldMkLst>
      </pc:sldChg>
      <pc:sldChg chg="addSp delSp modSp mod">
        <pc:chgData name="Canizo Jonathan" userId="842012b7-4149-4e1b-b4fb-1bc7538c717f" providerId="ADAL" clId="{C0C5BFED-6B3F-493F-A780-F8C0AFE5BF35}" dt="2024-05-02T22:20:22.774" v="80" actId="164"/>
        <pc:sldMkLst>
          <pc:docMk/>
          <pc:sldMk cId="3245525816" sldId="2041"/>
        </pc:sldMkLst>
      </pc:sldChg>
      <pc:sldChg chg="addSp delSp modSp mod">
        <pc:chgData name="Canizo Jonathan" userId="842012b7-4149-4e1b-b4fb-1bc7538c717f" providerId="ADAL" clId="{C0C5BFED-6B3F-493F-A780-F8C0AFE5BF35}" dt="2024-05-02T23:12:07.637" v="533" actId="20577"/>
        <pc:sldMkLst>
          <pc:docMk/>
          <pc:sldMk cId="4269023888" sldId="2044"/>
        </pc:sldMkLst>
      </pc:sldChg>
      <pc:sldChg chg="addSp delSp modSp mod">
        <pc:chgData name="Canizo Jonathan" userId="842012b7-4149-4e1b-b4fb-1bc7538c717f" providerId="ADAL" clId="{C0C5BFED-6B3F-493F-A780-F8C0AFE5BF35}" dt="2024-05-02T23:23:57.338" v="628" actId="164"/>
        <pc:sldMkLst>
          <pc:docMk/>
          <pc:sldMk cId="1703741176" sldId="2045"/>
        </pc:sldMkLst>
      </pc:sldChg>
      <pc:sldChg chg="addSp delSp modSp mod">
        <pc:chgData name="Canizo Jonathan" userId="842012b7-4149-4e1b-b4fb-1bc7538c717f" providerId="ADAL" clId="{C0C5BFED-6B3F-493F-A780-F8C0AFE5BF35}" dt="2024-05-02T16:52:05.881" v="25" actId="164"/>
        <pc:sldMkLst>
          <pc:docMk/>
          <pc:sldMk cId="1859493241" sldId="2046"/>
        </pc:sldMkLst>
      </pc:sldChg>
      <pc:sldChg chg="modSp mod">
        <pc:chgData name="Canizo Jonathan" userId="842012b7-4149-4e1b-b4fb-1bc7538c717f" providerId="ADAL" clId="{C0C5BFED-6B3F-493F-A780-F8C0AFE5BF35}" dt="2024-05-02T22:54:54.737" v="487" actId="20577"/>
        <pc:sldMkLst>
          <pc:docMk/>
          <pc:sldMk cId="4230100293" sldId="2049"/>
        </pc:sldMkLst>
      </pc:sldChg>
      <pc:sldChg chg="del">
        <pc:chgData name="Canizo Jonathan" userId="842012b7-4149-4e1b-b4fb-1bc7538c717f" providerId="ADAL" clId="{C0C5BFED-6B3F-493F-A780-F8C0AFE5BF35}" dt="2024-05-02T23:27:26.525" v="629" actId="47"/>
        <pc:sldMkLst>
          <pc:docMk/>
          <pc:sldMk cId="2877844862" sldId="2052"/>
        </pc:sldMkLst>
      </pc:sldChg>
      <pc:sldChg chg="del">
        <pc:chgData name="Canizo Jonathan" userId="842012b7-4149-4e1b-b4fb-1bc7538c717f" providerId="ADAL" clId="{C0C5BFED-6B3F-493F-A780-F8C0AFE5BF35}" dt="2024-05-02T23:27:27.628" v="630" actId="47"/>
        <pc:sldMkLst>
          <pc:docMk/>
          <pc:sldMk cId="3412588056" sldId="2053"/>
        </pc:sldMkLst>
      </pc:sldChg>
      <pc:sldChg chg="del">
        <pc:chgData name="Canizo Jonathan" userId="842012b7-4149-4e1b-b4fb-1bc7538c717f" providerId="ADAL" clId="{C0C5BFED-6B3F-493F-A780-F8C0AFE5BF35}" dt="2024-05-02T23:27:28.414" v="631" actId="47"/>
        <pc:sldMkLst>
          <pc:docMk/>
          <pc:sldMk cId="3925425336" sldId="2054"/>
        </pc:sldMkLst>
      </pc:sldChg>
      <pc:sldChg chg="addSp delSp modSp mod">
        <pc:chgData name="Canizo Jonathan" userId="842012b7-4149-4e1b-b4fb-1bc7538c717f" providerId="ADAL" clId="{C0C5BFED-6B3F-493F-A780-F8C0AFE5BF35}" dt="2024-05-02T23:09:46.679" v="499" actId="20577"/>
        <pc:sldMkLst>
          <pc:docMk/>
          <pc:sldMk cId="4099157525" sldId="2055"/>
        </pc:sldMkLst>
      </pc:sldChg>
    </pc:docChg>
  </pc:docChgLst>
  <pc:docChgLst>
    <pc:chgData name="Canizo Jonathan" userId="842012b7-4149-4e1b-b4fb-1bc7538c717f" providerId="ADAL" clId="{AE7ED766-8AF3-4F08-9CCF-3A744F33DFD1}"/>
    <pc:docChg chg="undo redo custSel addSld delSld modSld sldOrd modNotesMaster">
      <pc:chgData name="Canizo Jonathan" userId="842012b7-4149-4e1b-b4fb-1bc7538c717f" providerId="ADAL" clId="{AE7ED766-8AF3-4F08-9CCF-3A744F33DFD1}" dt="2022-08-31T17:18:31.829" v="20585" actId="207"/>
      <pc:docMkLst>
        <pc:docMk/>
      </pc:docMkLst>
      <pc:sldChg chg="modSp mod">
        <pc:chgData name="Canizo Jonathan" userId="842012b7-4149-4e1b-b4fb-1bc7538c717f" providerId="ADAL" clId="{AE7ED766-8AF3-4F08-9CCF-3A744F33DFD1}" dt="2022-08-12T13:07:47.688" v="18740" actId="6549"/>
        <pc:sldMkLst>
          <pc:docMk/>
          <pc:sldMk cId="3718700304" sldId="291"/>
        </pc:sldMkLst>
      </pc:sldChg>
      <pc:sldChg chg="addSp delSp modSp del mod">
        <pc:chgData name="Canizo Jonathan" userId="842012b7-4149-4e1b-b4fb-1bc7538c717f" providerId="ADAL" clId="{AE7ED766-8AF3-4F08-9CCF-3A744F33DFD1}" dt="2022-08-09T20:50:03.305" v="14958" actId="47"/>
        <pc:sldMkLst>
          <pc:docMk/>
          <pc:sldMk cId="2489754766" sldId="334"/>
        </pc:sldMkLst>
      </pc:sldChg>
      <pc:sldChg chg="del">
        <pc:chgData name="Canizo Jonathan" userId="842012b7-4149-4e1b-b4fb-1bc7538c717f" providerId="ADAL" clId="{AE7ED766-8AF3-4F08-9CCF-3A744F33DFD1}" dt="2022-08-09T17:18:54.804" v="13712" actId="47"/>
        <pc:sldMkLst>
          <pc:docMk/>
          <pc:sldMk cId="3364123272" sldId="335"/>
        </pc:sldMkLst>
      </pc:sldChg>
      <pc:sldChg chg="delSp del mod">
        <pc:chgData name="Canizo Jonathan" userId="842012b7-4149-4e1b-b4fb-1bc7538c717f" providerId="ADAL" clId="{AE7ED766-8AF3-4F08-9CCF-3A744F33DFD1}" dt="2022-08-08T22:10:48.611" v="12543" actId="47"/>
        <pc:sldMkLst>
          <pc:docMk/>
          <pc:sldMk cId="2835607622" sldId="336"/>
        </pc:sldMkLst>
      </pc:sldChg>
      <pc:sldChg chg="del">
        <pc:chgData name="Canizo Jonathan" userId="842012b7-4149-4e1b-b4fb-1bc7538c717f" providerId="ADAL" clId="{AE7ED766-8AF3-4F08-9CCF-3A744F33DFD1}" dt="2022-08-08T19:55:02.480" v="11859" actId="2696"/>
        <pc:sldMkLst>
          <pc:docMk/>
          <pc:sldMk cId="3967043378" sldId="338"/>
        </pc:sldMkLst>
      </pc:sldChg>
      <pc:sldChg chg="modSp del mod">
        <pc:chgData name="Canizo Jonathan" userId="842012b7-4149-4e1b-b4fb-1bc7538c717f" providerId="ADAL" clId="{AE7ED766-8AF3-4F08-9CCF-3A744F33DFD1}" dt="2022-08-03T16:50:05.908" v="8562" actId="47"/>
        <pc:sldMkLst>
          <pc:docMk/>
          <pc:sldMk cId="3463844293" sldId="339"/>
        </pc:sldMkLst>
      </pc:sldChg>
      <pc:sldChg chg="addSp delSp del mod ord">
        <pc:chgData name="Canizo Jonathan" userId="842012b7-4149-4e1b-b4fb-1bc7538c717f" providerId="ADAL" clId="{AE7ED766-8AF3-4F08-9CCF-3A744F33DFD1}" dt="2022-07-29T15:21:31.495" v="6609" actId="47"/>
        <pc:sldMkLst>
          <pc:docMk/>
          <pc:sldMk cId="3859139285" sldId="341"/>
        </pc:sldMkLst>
      </pc:sldChg>
      <pc:sldChg chg="addSp delSp modSp del mod">
        <pc:chgData name="Canizo Jonathan" userId="842012b7-4149-4e1b-b4fb-1bc7538c717f" providerId="ADAL" clId="{AE7ED766-8AF3-4F08-9CCF-3A744F33DFD1}" dt="2022-07-29T13:16:12.997" v="4591" actId="47"/>
        <pc:sldMkLst>
          <pc:docMk/>
          <pc:sldMk cId="2447527065" sldId="342"/>
        </pc:sldMkLst>
      </pc:sldChg>
      <pc:sldChg chg="delSp modSp del mod">
        <pc:chgData name="Canizo Jonathan" userId="842012b7-4149-4e1b-b4fb-1bc7538c717f" providerId="ADAL" clId="{AE7ED766-8AF3-4F08-9CCF-3A744F33DFD1}" dt="2022-08-11T20:40:51.514" v="18278" actId="47"/>
        <pc:sldMkLst>
          <pc:docMk/>
          <pc:sldMk cId="1934767281" sldId="349"/>
        </pc:sldMkLst>
      </pc:sldChg>
      <pc:sldChg chg="delSp modSp del mod">
        <pc:chgData name="Canizo Jonathan" userId="842012b7-4149-4e1b-b4fb-1bc7538c717f" providerId="ADAL" clId="{AE7ED766-8AF3-4F08-9CCF-3A744F33DFD1}" dt="2022-08-11T21:04:13.022" v="18729" actId="47"/>
        <pc:sldMkLst>
          <pc:docMk/>
          <pc:sldMk cId="3795123331" sldId="351"/>
        </pc:sldMkLst>
      </pc:sldChg>
      <pc:sldChg chg="modSp del mod ord">
        <pc:chgData name="Canizo Jonathan" userId="842012b7-4149-4e1b-b4fb-1bc7538c717f" providerId="ADAL" clId="{AE7ED766-8AF3-4F08-9CCF-3A744F33DFD1}" dt="2022-08-11T19:20:43.779" v="17555" actId="47"/>
        <pc:sldMkLst>
          <pc:docMk/>
          <pc:sldMk cId="3195718051" sldId="355"/>
        </pc:sldMkLst>
      </pc:sldChg>
      <pc:sldChg chg="del">
        <pc:chgData name="Canizo Jonathan" userId="842012b7-4149-4e1b-b4fb-1bc7538c717f" providerId="ADAL" clId="{AE7ED766-8AF3-4F08-9CCF-3A744F33DFD1}" dt="2022-08-09T23:01:19.706" v="16037" actId="47"/>
        <pc:sldMkLst>
          <pc:docMk/>
          <pc:sldMk cId="4038140137" sldId="357"/>
        </pc:sldMkLst>
      </pc:sldChg>
      <pc:sldChg chg="del">
        <pc:chgData name="Canizo Jonathan" userId="842012b7-4149-4e1b-b4fb-1bc7538c717f" providerId="ADAL" clId="{AE7ED766-8AF3-4F08-9CCF-3A744F33DFD1}" dt="2022-08-11T19:06:38.479" v="17242" actId="47"/>
        <pc:sldMkLst>
          <pc:docMk/>
          <pc:sldMk cId="1260674169" sldId="363"/>
        </pc:sldMkLst>
      </pc:sldChg>
      <pc:sldChg chg="modSp del">
        <pc:chgData name="Canizo Jonathan" userId="842012b7-4149-4e1b-b4fb-1bc7538c717f" providerId="ADAL" clId="{AE7ED766-8AF3-4F08-9CCF-3A744F33DFD1}" dt="2022-08-04T16:24:34.523" v="11546" actId="47"/>
        <pc:sldMkLst>
          <pc:docMk/>
          <pc:sldMk cId="3175643374" sldId="2035"/>
        </pc:sldMkLst>
      </pc:sldChg>
      <pc:sldChg chg="add del">
        <pc:chgData name="Canizo Jonathan" userId="842012b7-4149-4e1b-b4fb-1bc7538c717f" providerId="ADAL" clId="{AE7ED766-8AF3-4F08-9CCF-3A744F33DFD1}" dt="2022-07-26T15:36:00.277" v="3449" actId="47"/>
        <pc:sldMkLst>
          <pc:docMk/>
          <pc:sldMk cId="2167252383" sldId="2036"/>
        </pc:sldMkLst>
      </pc:sldChg>
      <pc:sldChg chg="addSp delSp modSp add mod ord">
        <pc:chgData name="Canizo Jonathan" userId="842012b7-4149-4e1b-b4fb-1bc7538c717f" providerId="ADAL" clId="{AE7ED766-8AF3-4F08-9CCF-3A744F33DFD1}" dt="2022-08-31T17:18:07.762" v="20570" actId="6549"/>
        <pc:sldMkLst>
          <pc:docMk/>
          <pc:sldMk cId="401806378" sldId="2037"/>
        </pc:sldMkLst>
      </pc:sldChg>
      <pc:sldChg chg="addSp delSp modSp add mod ord">
        <pc:chgData name="Canizo Jonathan" userId="842012b7-4149-4e1b-b4fb-1bc7538c717f" providerId="ADAL" clId="{AE7ED766-8AF3-4F08-9CCF-3A744F33DFD1}" dt="2022-08-17T18:24:53.858" v="20525" actId="20577"/>
        <pc:sldMkLst>
          <pc:docMk/>
          <pc:sldMk cId="881663915" sldId="2038"/>
        </pc:sldMkLst>
      </pc:sldChg>
      <pc:sldChg chg="add del">
        <pc:chgData name="Canizo Jonathan" userId="842012b7-4149-4e1b-b4fb-1bc7538c717f" providerId="ADAL" clId="{AE7ED766-8AF3-4F08-9CCF-3A744F33DFD1}" dt="2022-07-26T17:52:03.782" v="4409" actId="47"/>
        <pc:sldMkLst>
          <pc:docMk/>
          <pc:sldMk cId="2162680801" sldId="2038"/>
        </pc:sldMkLst>
      </pc:sldChg>
      <pc:sldChg chg="addSp delSp modSp add mod">
        <pc:chgData name="Canizo Jonathan" userId="842012b7-4149-4e1b-b4fb-1bc7538c717f" providerId="ADAL" clId="{AE7ED766-8AF3-4F08-9CCF-3A744F33DFD1}" dt="2022-08-31T17:18:31.829" v="20585" actId="207"/>
        <pc:sldMkLst>
          <pc:docMk/>
          <pc:sldMk cId="3198000854" sldId="2039"/>
        </pc:sldMkLst>
      </pc:sldChg>
      <pc:sldChg chg="addSp delSp modSp add mod">
        <pc:chgData name="Canizo Jonathan" userId="842012b7-4149-4e1b-b4fb-1bc7538c717f" providerId="ADAL" clId="{AE7ED766-8AF3-4F08-9CCF-3A744F33DFD1}" dt="2022-08-17T18:23:36.861" v="20521" actId="164"/>
        <pc:sldMkLst>
          <pc:docMk/>
          <pc:sldMk cId="4083968983" sldId="2040"/>
        </pc:sldMkLst>
      </pc:sldChg>
      <pc:sldChg chg="addSp delSp modSp add mod ord">
        <pc:chgData name="Canizo Jonathan" userId="842012b7-4149-4e1b-b4fb-1bc7538c717f" providerId="ADAL" clId="{AE7ED766-8AF3-4F08-9CCF-3A744F33DFD1}" dt="2022-08-12T18:06:51.235" v="19866" actId="1076"/>
        <pc:sldMkLst>
          <pc:docMk/>
          <pc:sldMk cId="3245525816" sldId="2041"/>
        </pc:sldMkLst>
      </pc:sldChg>
      <pc:sldChg chg="addSp delSp modSp add mod">
        <pc:chgData name="Canizo Jonathan" userId="842012b7-4149-4e1b-b4fb-1bc7538c717f" providerId="ADAL" clId="{AE7ED766-8AF3-4F08-9CCF-3A744F33DFD1}" dt="2022-08-17T16:37:40.655" v="20048" actId="6549"/>
        <pc:sldMkLst>
          <pc:docMk/>
          <pc:sldMk cId="3779952771" sldId="2042"/>
        </pc:sldMkLst>
      </pc:sldChg>
      <pc:sldChg chg="addSp modSp add mod">
        <pc:chgData name="Canizo Jonathan" userId="842012b7-4149-4e1b-b4fb-1bc7538c717f" providerId="ADAL" clId="{AE7ED766-8AF3-4F08-9CCF-3A744F33DFD1}" dt="2022-08-09T20:48:18.868" v="14942" actId="1037"/>
        <pc:sldMkLst>
          <pc:docMk/>
          <pc:sldMk cId="4039419529" sldId="2043"/>
        </pc:sldMkLst>
      </pc:sldChg>
      <pc:sldChg chg="addSp modSp add mod">
        <pc:chgData name="Canizo Jonathan" userId="842012b7-4149-4e1b-b4fb-1bc7538c717f" providerId="ADAL" clId="{AE7ED766-8AF3-4F08-9CCF-3A744F33DFD1}" dt="2022-08-17T16:36:36.742" v="20040" actId="207"/>
        <pc:sldMkLst>
          <pc:docMk/>
          <pc:sldMk cId="4269023888" sldId="2044"/>
        </pc:sldMkLst>
      </pc:sldChg>
      <pc:sldChg chg="addSp delSp modSp add mod">
        <pc:chgData name="Canizo Jonathan" userId="842012b7-4149-4e1b-b4fb-1bc7538c717f" providerId="ADAL" clId="{AE7ED766-8AF3-4F08-9CCF-3A744F33DFD1}" dt="2022-08-17T18:24:11.149" v="20523" actId="164"/>
        <pc:sldMkLst>
          <pc:docMk/>
          <pc:sldMk cId="1703741176" sldId="2045"/>
        </pc:sldMkLst>
      </pc:sldChg>
      <pc:sldChg chg="addSp delSp modSp add mod">
        <pc:chgData name="Canizo Jonathan" userId="842012b7-4149-4e1b-b4fb-1bc7538c717f" providerId="ADAL" clId="{AE7ED766-8AF3-4F08-9CCF-3A744F33DFD1}" dt="2022-08-12T17:34:45.705" v="19601" actId="1076"/>
        <pc:sldMkLst>
          <pc:docMk/>
          <pc:sldMk cId="1859493241" sldId="2046"/>
        </pc:sldMkLst>
      </pc:sldChg>
      <pc:sldChg chg="addSp delSp modSp add mod">
        <pc:chgData name="Canizo Jonathan" userId="842012b7-4149-4e1b-b4fb-1bc7538c717f" providerId="ADAL" clId="{AE7ED766-8AF3-4F08-9CCF-3A744F33DFD1}" dt="2022-08-12T18:22:39.459" v="19939" actId="1076"/>
        <pc:sldMkLst>
          <pc:docMk/>
          <pc:sldMk cId="1888363516" sldId="2047"/>
        </pc:sldMkLst>
      </pc:sldChg>
      <pc:sldChg chg="addSp delSp modSp add mod ord">
        <pc:chgData name="Canizo Jonathan" userId="842012b7-4149-4e1b-b4fb-1bc7538c717f" providerId="ADAL" clId="{AE7ED766-8AF3-4F08-9CCF-3A744F33DFD1}" dt="2022-08-12T18:44:09.223" v="19962" actId="21"/>
        <pc:sldMkLst>
          <pc:docMk/>
          <pc:sldMk cId="3407390870" sldId="2048"/>
        </pc:sldMkLst>
      </pc:sldChg>
      <pc:sldChg chg="addSp delSp modSp add mod ord">
        <pc:chgData name="Canizo Jonathan" userId="842012b7-4149-4e1b-b4fb-1bc7538c717f" providerId="ADAL" clId="{AE7ED766-8AF3-4F08-9CCF-3A744F33DFD1}" dt="2022-08-12T18:47:52.118" v="20030" actId="164"/>
        <pc:sldMkLst>
          <pc:docMk/>
          <pc:sldMk cId="4230100293" sldId="2049"/>
        </pc:sldMkLst>
      </pc:sldChg>
      <pc:sldChg chg="new del">
        <pc:chgData name="Canizo Jonathan" userId="842012b7-4149-4e1b-b4fb-1bc7538c717f" providerId="ADAL" clId="{AE7ED766-8AF3-4F08-9CCF-3A744F33DFD1}" dt="2022-08-17T18:26:03.626" v="20527" actId="47"/>
        <pc:sldMkLst>
          <pc:docMk/>
          <pc:sldMk cId="1303170845" sldId="2050"/>
        </pc:sldMkLst>
      </pc:sldChg>
      <pc:sldMasterChg chg="delSldLayout">
        <pc:chgData name="Canizo Jonathan" userId="842012b7-4149-4e1b-b4fb-1bc7538c717f" providerId="ADAL" clId="{AE7ED766-8AF3-4F08-9CCF-3A744F33DFD1}" dt="2022-07-29T15:21:31.495" v="6609" actId="47"/>
        <pc:sldMasterMkLst>
          <pc:docMk/>
          <pc:sldMasterMk cId="2711897979" sldId="2147483728"/>
        </pc:sldMasterMkLst>
        <pc:sldLayoutChg chg="del">
          <pc:chgData name="Canizo Jonathan" userId="842012b7-4149-4e1b-b4fb-1bc7538c717f" providerId="ADAL" clId="{AE7ED766-8AF3-4F08-9CCF-3A744F33DFD1}" dt="2022-07-29T15:21:31.495" v="6609" actId="47"/>
          <pc:sldLayoutMkLst>
            <pc:docMk/>
            <pc:sldMasterMk cId="2711897979" sldId="2147483728"/>
            <pc:sldLayoutMk cId="2688857048" sldId="2147483751"/>
          </pc:sldLayoutMkLst>
        </pc:sldLayoutChg>
      </pc:sldMasterChg>
    </pc:docChg>
  </pc:docChgLst>
  <pc:docChgLst>
    <pc:chgData name="Canizo Jonathan" userId="842012b7-4149-4e1b-b4fb-1bc7538c717f" providerId="ADAL" clId="{D031A3C5-4A06-404F-9C75-65569B060C69}"/>
    <pc:docChg chg="undo redo custSel addSld modSld sldOrd">
      <pc:chgData name="Canizo Jonathan" userId="842012b7-4149-4e1b-b4fb-1bc7538c717f" providerId="ADAL" clId="{D031A3C5-4A06-404F-9C75-65569B060C69}" dt="2022-11-28T21:35:32.665" v="1711" actId="20577"/>
      <pc:docMkLst>
        <pc:docMk/>
      </pc:docMkLst>
      <pc:sldChg chg="modSp mod">
        <pc:chgData name="Canizo Jonathan" userId="842012b7-4149-4e1b-b4fb-1bc7538c717f" providerId="ADAL" clId="{D031A3C5-4A06-404F-9C75-65569B060C69}" dt="2022-11-28T19:21:34.184" v="1414" actId="20577"/>
        <pc:sldMkLst>
          <pc:docMk/>
          <pc:sldMk cId="3718700304" sldId="291"/>
        </pc:sldMkLst>
      </pc:sldChg>
      <pc:sldChg chg="ord">
        <pc:chgData name="Canizo Jonathan" userId="842012b7-4149-4e1b-b4fb-1bc7538c717f" providerId="ADAL" clId="{D031A3C5-4A06-404F-9C75-65569B060C69}" dt="2022-10-27T19:53:34.277" v="0" actId="20578"/>
        <pc:sldMkLst>
          <pc:docMk/>
          <pc:sldMk cId="52553044" sldId="359"/>
        </pc:sldMkLst>
      </pc:sldChg>
      <pc:sldChg chg="ord">
        <pc:chgData name="Canizo Jonathan" userId="842012b7-4149-4e1b-b4fb-1bc7538c717f" providerId="ADAL" clId="{D031A3C5-4A06-404F-9C75-65569B060C69}" dt="2022-10-27T19:53:34.277" v="1"/>
        <pc:sldMkLst>
          <pc:docMk/>
          <pc:sldMk cId="3506186592" sldId="360"/>
        </pc:sldMkLst>
      </pc:sldChg>
      <pc:sldChg chg="addSp delSp modSp mod">
        <pc:chgData name="Canizo Jonathan" userId="842012b7-4149-4e1b-b4fb-1bc7538c717f" providerId="ADAL" clId="{D031A3C5-4A06-404F-9C75-65569B060C69}" dt="2022-11-28T20:54:26.611" v="1698" actId="20577"/>
        <pc:sldMkLst>
          <pc:docMk/>
          <pc:sldMk cId="401806378" sldId="2037"/>
        </pc:sldMkLst>
      </pc:sldChg>
      <pc:sldChg chg="addSp modSp mod">
        <pc:chgData name="Canizo Jonathan" userId="842012b7-4149-4e1b-b4fb-1bc7538c717f" providerId="ADAL" clId="{D031A3C5-4A06-404F-9C75-65569B060C69}" dt="2022-11-28T20:47:58.135" v="1696" actId="6549"/>
        <pc:sldMkLst>
          <pc:docMk/>
          <pc:sldMk cId="881663915" sldId="2038"/>
        </pc:sldMkLst>
      </pc:sldChg>
      <pc:sldChg chg="addSp delSp modSp mod">
        <pc:chgData name="Canizo Jonathan" userId="842012b7-4149-4e1b-b4fb-1bc7538c717f" providerId="ADAL" clId="{D031A3C5-4A06-404F-9C75-65569B060C69}" dt="2022-11-28T21:33:54.024" v="1707" actId="6549"/>
        <pc:sldMkLst>
          <pc:docMk/>
          <pc:sldMk cId="3198000854" sldId="2039"/>
        </pc:sldMkLst>
      </pc:sldChg>
      <pc:sldChg chg="addSp delSp modSp mod">
        <pc:chgData name="Canizo Jonathan" userId="842012b7-4149-4e1b-b4fb-1bc7538c717f" providerId="ADAL" clId="{D031A3C5-4A06-404F-9C75-65569B060C69}" dt="2022-11-23T21:04:24.553" v="1185" actId="21"/>
        <pc:sldMkLst>
          <pc:docMk/>
          <pc:sldMk cId="4083968983" sldId="2040"/>
        </pc:sldMkLst>
      </pc:sldChg>
      <pc:sldChg chg="addSp delSp modSp mod">
        <pc:chgData name="Canizo Jonathan" userId="842012b7-4149-4e1b-b4fb-1bc7538c717f" providerId="ADAL" clId="{D031A3C5-4A06-404F-9C75-65569B060C69}" dt="2022-11-28T20:17:45.370" v="1686" actId="20577"/>
        <pc:sldMkLst>
          <pc:docMk/>
          <pc:sldMk cId="3245525816" sldId="2041"/>
        </pc:sldMkLst>
      </pc:sldChg>
      <pc:sldChg chg="addSp delSp modSp mod">
        <pc:chgData name="Canizo Jonathan" userId="842012b7-4149-4e1b-b4fb-1bc7538c717f" providerId="ADAL" clId="{D031A3C5-4A06-404F-9C75-65569B060C69}" dt="2022-11-28T20:18:11.198" v="1688" actId="20577"/>
        <pc:sldMkLst>
          <pc:docMk/>
          <pc:sldMk cId="4039419529" sldId="2043"/>
        </pc:sldMkLst>
      </pc:sldChg>
      <pc:sldChg chg="addSp delSp modSp mod">
        <pc:chgData name="Canizo Jonathan" userId="842012b7-4149-4e1b-b4fb-1bc7538c717f" providerId="ADAL" clId="{D031A3C5-4A06-404F-9C75-65569B060C69}" dt="2022-11-28T19:24:45.076" v="1447" actId="14100"/>
        <pc:sldMkLst>
          <pc:docMk/>
          <pc:sldMk cId="4269023888" sldId="2044"/>
        </pc:sldMkLst>
      </pc:sldChg>
      <pc:sldChg chg="addSp delSp modSp mod">
        <pc:chgData name="Canizo Jonathan" userId="842012b7-4149-4e1b-b4fb-1bc7538c717f" providerId="ADAL" clId="{D031A3C5-4A06-404F-9C75-65569B060C69}" dt="2022-11-23T18:49:54.218" v="842" actId="164"/>
        <pc:sldMkLst>
          <pc:docMk/>
          <pc:sldMk cId="1703741176" sldId="2045"/>
        </pc:sldMkLst>
      </pc:sldChg>
      <pc:sldChg chg="addSp delSp modSp mod">
        <pc:chgData name="Canizo Jonathan" userId="842012b7-4149-4e1b-b4fb-1bc7538c717f" providerId="ADAL" clId="{D031A3C5-4A06-404F-9C75-65569B060C69}" dt="2022-11-28T21:35:06.808" v="1709" actId="20577"/>
        <pc:sldMkLst>
          <pc:docMk/>
          <pc:sldMk cId="1859493241" sldId="2046"/>
        </pc:sldMkLst>
      </pc:sldChg>
      <pc:sldChg chg="addSp delSp modSp mod">
        <pc:chgData name="Canizo Jonathan" userId="842012b7-4149-4e1b-b4fb-1bc7538c717f" providerId="ADAL" clId="{D031A3C5-4A06-404F-9C75-65569B060C69}" dt="2022-11-23T21:15:29.364" v="1340" actId="164"/>
        <pc:sldMkLst>
          <pc:docMk/>
          <pc:sldMk cId="1888363516" sldId="2047"/>
        </pc:sldMkLst>
      </pc:sldChg>
      <pc:sldChg chg="modSp mod">
        <pc:chgData name="Canizo Jonathan" userId="842012b7-4149-4e1b-b4fb-1bc7538c717f" providerId="ADAL" clId="{D031A3C5-4A06-404F-9C75-65569B060C69}" dt="2022-11-23T21:09:10.619" v="1221" actId="6549"/>
        <pc:sldMkLst>
          <pc:docMk/>
          <pc:sldMk cId="3407390870" sldId="2048"/>
        </pc:sldMkLst>
      </pc:sldChg>
      <pc:sldChg chg="addSp delSp modSp mod">
        <pc:chgData name="Canizo Jonathan" userId="842012b7-4149-4e1b-b4fb-1bc7538c717f" providerId="ADAL" clId="{D031A3C5-4A06-404F-9C75-65569B060C69}" dt="2022-11-28T21:35:32.665" v="1711" actId="20577"/>
        <pc:sldMkLst>
          <pc:docMk/>
          <pc:sldMk cId="4230100293" sldId="2049"/>
        </pc:sldMkLst>
      </pc:sldChg>
      <pc:sldChg chg="add">
        <pc:chgData name="Canizo Jonathan" userId="842012b7-4149-4e1b-b4fb-1bc7538c717f" providerId="ADAL" clId="{D031A3C5-4A06-404F-9C75-65569B060C69}" dt="2022-11-28T19:21:49.109" v="1416"/>
        <pc:sldMkLst>
          <pc:docMk/>
          <pc:sldMk cId="3891870260" sldId="2050"/>
        </pc:sldMkLst>
      </pc:sldChg>
    </pc:docChg>
  </pc:docChgLst>
  <pc:docChgLst>
    <pc:chgData name="Canizo Jonathan" userId="842012b7-4149-4e1b-b4fb-1bc7538c717f" providerId="ADAL" clId="{427F6DEA-93C4-48F5-9EBC-402B620537C3}"/>
    <pc:docChg chg="undo redo custSel addSld delSld modSld modNotesMaster">
      <pc:chgData name="Canizo Jonathan" userId="842012b7-4149-4e1b-b4fb-1bc7538c717f" providerId="ADAL" clId="{427F6DEA-93C4-48F5-9EBC-402B620537C3}" dt="2023-04-11T14:39:14.222" v="4180" actId="20577"/>
      <pc:docMkLst>
        <pc:docMk/>
      </pc:docMkLst>
      <pc:sldChg chg="modSp mod">
        <pc:chgData name="Canizo Jonathan" userId="842012b7-4149-4e1b-b4fb-1bc7538c717f" providerId="ADAL" clId="{427F6DEA-93C4-48F5-9EBC-402B620537C3}" dt="2023-04-11T14:37:18.800" v="4154" actId="6549"/>
        <pc:sldMkLst>
          <pc:docMk/>
          <pc:sldMk cId="3718700304" sldId="291"/>
        </pc:sldMkLst>
      </pc:sldChg>
      <pc:sldChg chg="addSp delSp modSp mod">
        <pc:chgData name="Canizo Jonathan" userId="842012b7-4149-4e1b-b4fb-1bc7538c717f" providerId="ADAL" clId="{427F6DEA-93C4-48F5-9EBC-402B620537C3}" dt="2023-03-27T19:12:23.952" v="3947" actId="20577"/>
        <pc:sldMkLst>
          <pc:docMk/>
          <pc:sldMk cId="401806378" sldId="2037"/>
        </pc:sldMkLst>
      </pc:sldChg>
      <pc:sldChg chg="addSp delSp modSp mod">
        <pc:chgData name="Canizo Jonathan" userId="842012b7-4149-4e1b-b4fb-1bc7538c717f" providerId="ADAL" clId="{427F6DEA-93C4-48F5-9EBC-402B620537C3}" dt="2023-03-15T15:08:47.804" v="3466" actId="20577"/>
        <pc:sldMkLst>
          <pc:docMk/>
          <pc:sldMk cId="881663915" sldId="2038"/>
        </pc:sldMkLst>
      </pc:sldChg>
      <pc:sldChg chg="addSp delSp modSp del mod">
        <pc:chgData name="Canizo Jonathan" userId="842012b7-4149-4e1b-b4fb-1bc7538c717f" providerId="ADAL" clId="{427F6DEA-93C4-48F5-9EBC-402B620537C3}" dt="2023-03-15T15:14:22.601" v="3492" actId="47"/>
        <pc:sldMkLst>
          <pc:docMk/>
          <pc:sldMk cId="3198000854" sldId="2039"/>
        </pc:sldMkLst>
      </pc:sldChg>
      <pc:sldChg chg="addSp delSp modSp mod">
        <pc:chgData name="Canizo Jonathan" userId="842012b7-4149-4e1b-b4fb-1bc7538c717f" providerId="ADAL" clId="{427F6DEA-93C4-48F5-9EBC-402B620537C3}" dt="2023-04-10T16:52:26.047" v="3986" actId="20577"/>
        <pc:sldMkLst>
          <pc:docMk/>
          <pc:sldMk cId="4083968983" sldId="2040"/>
        </pc:sldMkLst>
      </pc:sldChg>
      <pc:sldChg chg="addSp delSp modSp mod">
        <pc:chgData name="Canizo Jonathan" userId="842012b7-4149-4e1b-b4fb-1bc7538c717f" providerId="ADAL" clId="{427F6DEA-93C4-48F5-9EBC-402B620537C3}" dt="2023-03-15T15:03:39.644" v="3403" actId="207"/>
        <pc:sldMkLst>
          <pc:docMk/>
          <pc:sldMk cId="3245525816" sldId="2041"/>
        </pc:sldMkLst>
      </pc:sldChg>
      <pc:sldChg chg="modSp mod">
        <pc:chgData name="Canizo Jonathan" userId="842012b7-4149-4e1b-b4fb-1bc7538c717f" providerId="ADAL" clId="{427F6DEA-93C4-48F5-9EBC-402B620537C3}" dt="2023-03-15T15:06:21.926" v="3410" actId="2165"/>
        <pc:sldMkLst>
          <pc:docMk/>
          <pc:sldMk cId="3779952771" sldId="2042"/>
        </pc:sldMkLst>
      </pc:sldChg>
      <pc:sldChg chg="modSp mod">
        <pc:chgData name="Canizo Jonathan" userId="842012b7-4149-4e1b-b4fb-1bc7538c717f" providerId="ADAL" clId="{427F6DEA-93C4-48F5-9EBC-402B620537C3}" dt="2023-03-15T15:05:06.175" v="3406" actId="2165"/>
        <pc:sldMkLst>
          <pc:docMk/>
          <pc:sldMk cId="4039419529" sldId="2043"/>
        </pc:sldMkLst>
      </pc:sldChg>
      <pc:sldChg chg="modSp mod">
        <pc:chgData name="Canizo Jonathan" userId="842012b7-4149-4e1b-b4fb-1bc7538c717f" providerId="ADAL" clId="{427F6DEA-93C4-48F5-9EBC-402B620537C3}" dt="2023-03-15T15:04:41.785" v="3404" actId="2165"/>
        <pc:sldMkLst>
          <pc:docMk/>
          <pc:sldMk cId="4269023888" sldId="2044"/>
        </pc:sldMkLst>
      </pc:sldChg>
      <pc:sldChg chg="addSp delSp modSp mod">
        <pc:chgData name="Canizo Jonathan" userId="842012b7-4149-4e1b-b4fb-1bc7538c717f" providerId="ADAL" clId="{427F6DEA-93C4-48F5-9EBC-402B620537C3}" dt="2023-04-10T16:27:05.127" v="3957" actId="164"/>
        <pc:sldMkLst>
          <pc:docMk/>
          <pc:sldMk cId="1703741176" sldId="2045"/>
        </pc:sldMkLst>
      </pc:sldChg>
      <pc:sldChg chg="addSp delSp modSp mod">
        <pc:chgData name="Canizo Jonathan" userId="842012b7-4149-4e1b-b4fb-1bc7538c717f" providerId="ADAL" clId="{427F6DEA-93C4-48F5-9EBC-402B620537C3}" dt="2023-03-15T15:23:01.272" v="3596" actId="2165"/>
        <pc:sldMkLst>
          <pc:docMk/>
          <pc:sldMk cId="1859493241" sldId="2046"/>
        </pc:sldMkLst>
      </pc:sldChg>
      <pc:sldChg chg="addSp delSp modSp mod">
        <pc:chgData name="Canizo Jonathan" userId="842012b7-4149-4e1b-b4fb-1bc7538c717f" providerId="ADAL" clId="{427F6DEA-93C4-48F5-9EBC-402B620537C3}" dt="2023-04-10T17:25:48.268" v="4144" actId="20577"/>
        <pc:sldMkLst>
          <pc:docMk/>
          <pc:sldMk cId="1888363516" sldId="2047"/>
        </pc:sldMkLst>
      </pc:sldChg>
      <pc:sldChg chg="modSp mod">
        <pc:chgData name="Canizo Jonathan" userId="842012b7-4149-4e1b-b4fb-1bc7538c717f" providerId="ADAL" clId="{427F6DEA-93C4-48F5-9EBC-402B620537C3}" dt="2023-02-23T15:03:03.356" v="1196" actId="20577"/>
        <pc:sldMkLst>
          <pc:docMk/>
          <pc:sldMk cId="3407390870" sldId="2048"/>
        </pc:sldMkLst>
      </pc:sldChg>
      <pc:sldChg chg="addSp delSp modSp mod">
        <pc:chgData name="Canizo Jonathan" userId="842012b7-4149-4e1b-b4fb-1bc7538c717f" providerId="ADAL" clId="{427F6DEA-93C4-48F5-9EBC-402B620537C3}" dt="2023-03-15T15:29:39.433" v="3671" actId="164"/>
        <pc:sldMkLst>
          <pc:docMk/>
          <pc:sldMk cId="4230100293" sldId="2049"/>
        </pc:sldMkLst>
      </pc:sldChg>
      <pc:sldChg chg="modSp mod">
        <pc:chgData name="Canizo Jonathan" userId="842012b7-4149-4e1b-b4fb-1bc7538c717f" providerId="ADAL" clId="{427F6DEA-93C4-48F5-9EBC-402B620537C3}" dt="2023-03-15T15:05:25.146" v="3407" actId="2165"/>
        <pc:sldMkLst>
          <pc:docMk/>
          <pc:sldMk cId="3891870260" sldId="2050"/>
        </pc:sldMkLst>
      </pc:sldChg>
      <pc:sldChg chg="addSp delSp modSp add mod">
        <pc:chgData name="Canizo Jonathan" userId="842012b7-4149-4e1b-b4fb-1bc7538c717f" providerId="ADAL" clId="{427F6DEA-93C4-48F5-9EBC-402B620537C3}" dt="2023-04-11T14:39:14.222" v="4180" actId="20577"/>
        <pc:sldMkLst>
          <pc:docMk/>
          <pc:sldMk cId="1159960682" sldId="2051"/>
        </pc:sldMkLst>
      </pc:sldChg>
      <pc:sldChg chg="add del">
        <pc:chgData name="Canizo Jonathan" userId="842012b7-4149-4e1b-b4fb-1bc7538c717f" providerId="ADAL" clId="{427F6DEA-93C4-48F5-9EBC-402B620537C3}" dt="2023-03-10T16:09:06.103" v="3251" actId="47"/>
        <pc:sldMkLst>
          <pc:docMk/>
          <pc:sldMk cId="2445615773" sldId="2052"/>
        </pc:sldMkLst>
      </pc:sldChg>
    </pc:docChg>
  </pc:docChgLst>
  <pc:docChgLst>
    <pc:chgData name="Canizo Jonathan" userId="842012b7-4149-4e1b-b4fb-1bc7538c717f" providerId="ADAL" clId="{A0E0420C-9E0D-4E21-9F5A-E141A8CEB76B}"/>
    <pc:docChg chg="undo custSel modSld">
      <pc:chgData name="Canizo Jonathan" userId="842012b7-4149-4e1b-b4fb-1bc7538c717f" providerId="ADAL" clId="{A0E0420C-9E0D-4E21-9F5A-E141A8CEB76B}" dt="2025-02-06T14:54:47.710" v="658" actId="164"/>
      <pc:docMkLst>
        <pc:docMk/>
      </pc:docMkLst>
      <pc:sldChg chg="addSp modSp mod">
        <pc:chgData name="Canizo Jonathan" userId="842012b7-4149-4e1b-b4fb-1bc7538c717f" providerId="ADAL" clId="{A0E0420C-9E0D-4E21-9F5A-E141A8CEB76B}" dt="2025-02-05T22:40:56.247" v="36" actId="20577"/>
        <pc:sldMkLst>
          <pc:docMk/>
          <pc:sldMk cId="401806378" sldId="2037"/>
        </pc:sldMkLst>
        <pc:spChg chg="mod">
          <ac:chgData name="Canizo Jonathan" userId="842012b7-4149-4e1b-b4fb-1bc7538c717f" providerId="ADAL" clId="{A0E0420C-9E0D-4E21-9F5A-E141A8CEB76B}" dt="2025-02-05T22:40:50.857" v="34" actId="20577"/>
          <ac:spMkLst>
            <pc:docMk/>
            <pc:sldMk cId="401806378" sldId="2037"/>
            <ac:spMk id="151" creationId="{CA118FE5-8183-2A69-C454-8967957D45BB}"/>
          </ac:spMkLst>
        </pc:spChg>
        <pc:graphicFrameChg chg="modGraphic">
          <ac:chgData name="Canizo Jonathan" userId="842012b7-4149-4e1b-b4fb-1bc7538c717f" providerId="ADAL" clId="{A0E0420C-9E0D-4E21-9F5A-E141A8CEB76B}" dt="2025-02-05T22:40:56.247" v="36" actId="20577"/>
          <ac:graphicFrameMkLst>
            <pc:docMk/>
            <pc:sldMk cId="401806378" sldId="2037"/>
            <ac:graphicFrameMk id="253" creationId="{A631AC73-20EE-0B46-FA05-DC58E8F0D04B}"/>
          </ac:graphicFrameMkLst>
        </pc:graphicFrameChg>
        <pc:picChg chg="add mod">
          <ac:chgData name="Canizo Jonathan" userId="842012b7-4149-4e1b-b4fb-1bc7538c717f" providerId="ADAL" clId="{A0E0420C-9E0D-4E21-9F5A-E141A8CEB76B}" dt="2025-02-05T22:40:44.738" v="28" actId="1076"/>
          <ac:picMkLst>
            <pc:docMk/>
            <pc:sldMk cId="401806378" sldId="2037"/>
            <ac:picMk id="149" creationId="{911ADCC8-5643-DDFC-10EA-7DDBBA004C29}"/>
          </ac:picMkLst>
        </pc:picChg>
      </pc:sldChg>
      <pc:sldChg chg="addSp delSp modSp mod">
        <pc:chgData name="Canizo Jonathan" userId="842012b7-4149-4e1b-b4fb-1bc7538c717f" providerId="ADAL" clId="{A0E0420C-9E0D-4E21-9F5A-E141A8CEB76B}" dt="2025-02-06T14:54:47.710" v="658" actId="164"/>
        <pc:sldMkLst>
          <pc:docMk/>
          <pc:sldMk cId="881663915" sldId="2038"/>
        </pc:sldMkLst>
        <pc:spChg chg="mod">
          <ac:chgData name="Canizo Jonathan" userId="842012b7-4149-4e1b-b4fb-1bc7538c717f" providerId="ADAL" clId="{A0E0420C-9E0D-4E21-9F5A-E141A8CEB76B}" dt="2025-02-06T14:45:44.326" v="466" actId="14100"/>
          <ac:spMkLst>
            <pc:docMk/>
            <pc:sldMk cId="881663915" sldId="2038"/>
            <ac:spMk id="256" creationId="{5DAC21B5-2F43-97A0-7DFF-BC0D5873C0B8}"/>
          </ac:spMkLst>
        </pc:spChg>
        <pc:spChg chg="mod">
          <ac:chgData name="Canizo Jonathan" userId="842012b7-4149-4e1b-b4fb-1bc7538c717f" providerId="ADAL" clId="{A0E0420C-9E0D-4E21-9F5A-E141A8CEB76B}" dt="2025-02-06T14:45:07.600" v="451"/>
          <ac:spMkLst>
            <pc:docMk/>
            <pc:sldMk cId="881663915" sldId="2038"/>
            <ac:spMk id="257" creationId="{F5174306-1B4D-AB94-7C72-CAFAA63625DB}"/>
          </ac:spMkLst>
        </pc:spChg>
        <pc:spChg chg="mod">
          <ac:chgData name="Canizo Jonathan" userId="842012b7-4149-4e1b-b4fb-1bc7538c717f" providerId="ADAL" clId="{A0E0420C-9E0D-4E21-9F5A-E141A8CEB76B}" dt="2025-02-06T14:49:04.157" v="513"/>
          <ac:spMkLst>
            <pc:docMk/>
            <pc:sldMk cId="881663915" sldId="2038"/>
            <ac:spMk id="270" creationId="{87DE82D9-1EA8-D53B-B7BB-85DA389C3641}"/>
          </ac:spMkLst>
        </pc:spChg>
        <pc:spChg chg="mod">
          <ac:chgData name="Canizo Jonathan" userId="842012b7-4149-4e1b-b4fb-1bc7538c717f" providerId="ADAL" clId="{A0E0420C-9E0D-4E21-9F5A-E141A8CEB76B}" dt="2025-02-06T14:51:31.353" v="552" actId="20577"/>
          <ac:spMkLst>
            <pc:docMk/>
            <pc:sldMk cId="881663915" sldId="2038"/>
            <ac:spMk id="274" creationId="{B4344AD1-5672-598B-5759-A48E09342C98}"/>
          </ac:spMkLst>
        </pc:spChg>
        <pc:spChg chg="mod">
          <ac:chgData name="Canizo Jonathan" userId="842012b7-4149-4e1b-b4fb-1bc7538c717f" providerId="ADAL" clId="{A0E0420C-9E0D-4E21-9F5A-E141A8CEB76B}" dt="2025-02-06T14:41:35.480" v="413" actId="13926"/>
          <ac:spMkLst>
            <pc:docMk/>
            <pc:sldMk cId="881663915" sldId="2038"/>
            <ac:spMk id="295" creationId="{6373C154-B222-D0A4-C8A6-429B339960D6}"/>
          </ac:spMkLst>
        </pc:spChg>
        <pc:spChg chg="mod">
          <ac:chgData name="Canizo Jonathan" userId="842012b7-4149-4e1b-b4fb-1bc7538c717f" providerId="ADAL" clId="{A0E0420C-9E0D-4E21-9F5A-E141A8CEB76B}" dt="2025-02-06T14:54:29.307" v="653" actId="20577"/>
          <ac:spMkLst>
            <pc:docMk/>
            <pc:sldMk cId="881663915" sldId="2038"/>
            <ac:spMk id="319" creationId="{A7964658-B0B4-B957-84DF-9A9B2247B746}"/>
          </ac:spMkLst>
        </pc:spChg>
        <pc:grpChg chg="add mod">
          <ac:chgData name="Canizo Jonathan" userId="842012b7-4149-4e1b-b4fb-1bc7538c717f" providerId="ADAL" clId="{A0E0420C-9E0D-4E21-9F5A-E141A8CEB76B}" dt="2025-02-06T14:46:00.134" v="470" actId="164"/>
          <ac:grpSpMkLst>
            <pc:docMk/>
            <pc:sldMk cId="881663915" sldId="2038"/>
            <ac:grpSpMk id="38" creationId="{43C949B6-4F18-A1DE-B3EB-C9359EB85F37}"/>
          </ac:grpSpMkLst>
        </pc:grpChg>
        <pc:grpChg chg="mod">
          <ac:chgData name="Canizo Jonathan" userId="842012b7-4149-4e1b-b4fb-1bc7538c717f" providerId="ADAL" clId="{A0E0420C-9E0D-4E21-9F5A-E141A8CEB76B}" dt="2025-02-06T14:50:10.249" v="534" actId="1076"/>
          <ac:grpSpMkLst>
            <pc:docMk/>
            <pc:sldMk cId="881663915" sldId="2038"/>
            <ac:grpSpMk id="40" creationId="{D8C6CB7C-7032-04E5-06B8-E5DABA731948}"/>
          </ac:grpSpMkLst>
        </pc:grpChg>
        <pc:grpChg chg="add mod">
          <ac:chgData name="Canizo Jonathan" userId="842012b7-4149-4e1b-b4fb-1bc7538c717f" providerId="ADAL" clId="{A0E0420C-9E0D-4E21-9F5A-E141A8CEB76B}" dt="2025-02-06T14:46:00.134" v="470" actId="164"/>
          <ac:grpSpMkLst>
            <pc:docMk/>
            <pc:sldMk cId="881663915" sldId="2038"/>
            <ac:grpSpMk id="44" creationId="{DE374B3F-EBB9-2CC4-72BB-BBE43048E6BC}"/>
          </ac:grpSpMkLst>
        </pc:grpChg>
        <pc:grpChg chg="mod">
          <ac:chgData name="Canizo Jonathan" userId="842012b7-4149-4e1b-b4fb-1bc7538c717f" providerId="ADAL" clId="{A0E0420C-9E0D-4E21-9F5A-E141A8CEB76B}" dt="2025-02-06T14:51:16.180" v="549" actId="164"/>
          <ac:grpSpMkLst>
            <pc:docMk/>
            <pc:sldMk cId="881663915" sldId="2038"/>
            <ac:grpSpMk id="45" creationId="{746E47C7-147B-48BA-DE81-0C57366ACD5E}"/>
          </ac:grpSpMkLst>
        </pc:grpChg>
        <pc:grpChg chg="mod">
          <ac:chgData name="Canizo Jonathan" userId="842012b7-4149-4e1b-b4fb-1bc7538c717f" providerId="ADAL" clId="{A0E0420C-9E0D-4E21-9F5A-E141A8CEB76B}" dt="2025-02-06T14:54:47.710" v="658" actId="164"/>
          <ac:grpSpMkLst>
            <pc:docMk/>
            <pc:sldMk cId="881663915" sldId="2038"/>
            <ac:grpSpMk id="52" creationId="{16A21C1C-E8F3-C1F3-203D-187F86602446}"/>
          </ac:grpSpMkLst>
        </pc:grpChg>
        <pc:grpChg chg="add mod">
          <ac:chgData name="Canizo Jonathan" userId="842012b7-4149-4e1b-b4fb-1bc7538c717f" providerId="ADAL" clId="{A0E0420C-9E0D-4E21-9F5A-E141A8CEB76B}" dt="2025-02-06T14:51:16.180" v="549" actId="164"/>
          <ac:grpSpMkLst>
            <pc:docMk/>
            <pc:sldMk cId="881663915" sldId="2038"/>
            <ac:grpSpMk id="57" creationId="{B53A45EC-8418-1546-38DF-1BA0DFE161F0}"/>
          </ac:grpSpMkLst>
        </pc:grpChg>
        <pc:grpChg chg="add mod">
          <ac:chgData name="Canizo Jonathan" userId="842012b7-4149-4e1b-b4fb-1bc7538c717f" providerId="ADAL" clId="{A0E0420C-9E0D-4E21-9F5A-E141A8CEB76B}" dt="2025-02-06T14:52:16.721" v="604" actId="164"/>
          <ac:grpSpMkLst>
            <pc:docMk/>
            <pc:sldMk cId="881663915" sldId="2038"/>
            <ac:grpSpMk id="59" creationId="{F4C2E9B1-23B4-2D8F-303F-E9C2A793C0A7}"/>
          </ac:grpSpMkLst>
        </pc:grpChg>
        <pc:grpChg chg="add mod">
          <ac:chgData name="Canizo Jonathan" userId="842012b7-4149-4e1b-b4fb-1bc7538c717f" providerId="ADAL" clId="{A0E0420C-9E0D-4E21-9F5A-E141A8CEB76B}" dt="2025-02-06T14:54:47.710" v="658" actId="164"/>
          <ac:grpSpMkLst>
            <pc:docMk/>
            <pc:sldMk cId="881663915" sldId="2038"/>
            <ac:grpSpMk id="61" creationId="{2711A938-6D40-AF46-C747-17D46EE43998}"/>
          </ac:grpSpMkLst>
        </pc:grpChg>
        <pc:grpChg chg="mod">
          <ac:chgData name="Canizo Jonathan" userId="842012b7-4149-4e1b-b4fb-1bc7538c717f" providerId="ADAL" clId="{A0E0420C-9E0D-4E21-9F5A-E141A8CEB76B}" dt="2025-02-06T14:44:48.502" v="448" actId="164"/>
          <ac:grpSpMkLst>
            <pc:docMk/>
            <pc:sldMk cId="881663915" sldId="2038"/>
            <ac:grpSpMk id="233" creationId="{223D0247-2CFB-9EEC-6091-124A9822B93B}"/>
          </ac:grpSpMkLst>
        </pc:grpChg>
        <pc:grpChg chg="add mod">
          <ac:chgData name="Canizo Jonathan" userId="842012b7-4149-4e1b-b4fb-1bc7538c717f" providerId="ADAL" clId="{A0E0420C-9E0D-4E21-9F5A-E141A8CEB76B}" dt="2025-02-06T14:42:04.869" v="423" actId="164"/>
          <ac:grpSpMkLst>
            <pc:docMk/>
            <pc:sldMk cId="881663915" sldId="2038"/>
            <ac:grpSpMk id="284" creationId="{F6CE34CB-E6F1-89D5-DBE4-DE937D6237D5}"/>
          </ac:grpSpMkLst>
        </pc:grpChg>
        <pc:picChg chg="mod">
          <ac:chgData name="Canizo Jonathan" userId="842012b7-4149-4e1b-b4fb-1bc7538c717f" providerId="ADAL" clId="{A0E0420C-9E0D-4E21-9F5A-E141A8CEB76B}" dt="2025-02-06T14:46:28.247" v="475" actId="1035"/>
          <ac:picMkLst>
            <pc:docMk/>
            <pc:sldMk cId="881663915" sldId="2038"/>
            <ac:picMk id="20" creationId="{1C2E9DF3-C561-4CE4-27BE-9015DF58B280}"/>
          </ac:picMkLst>
        </pc:picChg>
        <pc:picChg chg="mod">
          <ac:chgData name="Canizo Jonathan" userId="842012b7-4149-4e1b-b4fb-1bc7538c717f" providerId="ADAL" clId="{A0E0420C-9E0D-4E21-9F5A-E141A8CEB76B}" dt="2025-02-06T14:48:52.654" v="509" actId="1036"/>
          <ac:picMkLst>
            <pc:docMk/>
            <pc:sldMk cId="881663915" sldId="2038"/>
            <ac:picMk id="21" creationId="{A460D17C-2ADC-D3AC-2960-E48785AC9B6B}"/>
          </ac:picMkLst>
        </pc:picChg>
        <pc:picChg chg="add mod">
          <ac:chgData name="Canizo Jonathan" userId="842012b7-4149-4e1b-b4fb-1bc7538c717f" providerId="ADAL" clId="{A0E0420C-9E0D-4E21-9F5A-E141A8CEB76B}" dt="2025-02-06T14:46:46.733" v="488" actId="14100"/>
          <ac:picMkLst>
            <pc:docMk/>
            <pc:sldMk cId="881663915" sldId="2038"/>
            <ac:picMk id="43" creationId="{E1296E36-F743-EBBF-8930-433FA6F7A662}"/>
          </ac:picMkLst>
        </pc:picChg>
        <pc:picChg chg="add mod">
          <ac:chgData name="Canizo Jonathan" userId="842012b7-4149-4e1b-b4fb-1bc7538c717f" providerId="ADAL" clId="{A0E0420C-9E0D-4E21-9F5A-E141A8CEB76B}" dt="2025-02-06T14:51:16.180" v="549" actId="164"/>
          <ac:picMkLst>
            <pc:docMk/>
            <pc:sldMk cId="881663915" sldId="2038"/>
            <ac:picMk id="50" creationId="{340AA9DC-FB8B-9A96-0954-D935A326917A}"/>
          </ac:picMkLst>
        </pc:picChg>
        <pc:picChg chg="add mod">
          <ac:chgData name="Canizo Jonathan" userId="842012b7-4149-4e1b-b4fb-1bc7538c717f" providerId="ADAL" clId="{A0E0420C-9E0D-4E21-9F5A-E141A8CEB76B}" dt="2025-02-06T14:52:16.721" v="604" actId="164"/>
          <ac:picMkLst>
            <pc:docMk/>
            <pc:sldMk cId="881663915" sldId="2038"/>
            <ac:picMk id="56" creationId="{D8E74982-B2B3-7721-5EE7-064432BD068A}"/>
          </ac:picMkLst>
        </pc:picChg>
        <pc:picChg chg="add mod">
          <ac:chgData name="Canizo Jonathan" userId="842012b7-4149-4e1b-b4fb-1bc7538c717f" providerId="ADAL" clId="{A0E0420C-9E0D-4E21-9F5A-E141A8CEB76B}" dt="2025-02-06T14:54:47.710" v="658" actId="164"/>
          <ac:picMkLst>
            <pc:docMk/>
            <pc:sldMk cId="881663915" sldId="2038"/>
            <ac:picMk id="60" creationId="{9F8B33E5-F9A3-BA19-DF5F-DC8CD5ECB335}"/>
          </ac:picMkLst>
        </pc:picChg>
        <pc:picChg chg="add mod">
          <ac:chgData name="Canizo Jonathan" userId="842012b7-4149-4e1b-b4fb-1bc7538c717f" providerId="ADAL" clId="{A0E0420C-9E0D-4E21-9F5A-E141A8CEB76B}" dt="2025-02-06T14:42:04.869" v="423" actId="164"/>
          <ac:picMkLst>
            <pc:docMk/>
            <pc:sldMk cId="881663915" sldId="2038"/>
            <ac:picMk id="271" creationId="{D34125C1-9A1D-E05A-BE16-394C7F7E4343}"/>
          </ac:picMkLst>
        </pc:picChg>
        <pc:picChg chg="add mod">
          <ac:chgData name="Canizo Jonathan" userId="842012b7-4149-4e1b-b4fb-1bc7538c717f" providerId="ADAL" clId="{A0E0420C-9E0D-4E21-9F5A-E141A8CEB76B}" dt="2025-02-06T14:46:36.672" v="481" actId="1037"/>
          <ac:picMkLst>
            <pc:docMk/>
            <pc:sldMk cId="881663915" sldId="2038"/>
            <ac:picMk id="286" creationId="{5D86CDBC-C3F3-B65A-266C-4ED9DDCB4927}"/>
          </ac:picMkLst>
        </pc:picChg>
        <pc:picChg chg="add mod">
          <ac:chgData name="Canizo Jonathan" userId="842012b7-4149-4e1b-b4fb-1bc7538c717f" providerId="ADAL" clId="{A0E0420C-9E0D-4E21-9F5A-E141A8CEB76B}" dt="2025-02-06T14:46:37.604" v="482" actId="1037"/>
          <ac:picMkLst>
            <pc:docMk/>
            <pc:sldMk cId="881663915" sldId="2038"/>
            <ac:picMk id="287" creationId="{F849EEA6-C8E1-D74E-8F95-258756506383}"/>
          </ac:picMkLst>
        </pc:picChg>
        <pc:cxnChg chg="add mod ord">
          <ac:chgData name="Canizo Jonathan" userId="842012b7-4149-4e1b-b4fb-1bc7538c717f" providerId="ADAL" clId="{A0E0420C-9E0D-4E21-9F5A-E141A8CEB76B}" dt="2025-02-06T14:51:12.547" v="548" actId="1076"/>
          <ac:cxnSpMkLst>
            <pc:docMk/>
            <pc:sldMk cId="881663915" sldId="2038"/>
            <ac:cxnSpMk id="46" creationId="{7DD8E647-F0DB-BD7B-32A7-BA15F3496E0A}"/>
          </ac:cxnSpMkLst>
        </pc:cxnChg>
        <pc:cxnChg chg="mod">
          <ac:chgData name="Canizo Jonathan" userId="842012b7-4149-4e1b-b4fb-1bc7538c717f" providerId="ADAL" clId="{A0E0420C-9E0D-4E21-9F5A-E141A8CEB76B}" dt="2025-02-06T14:49:50.223" v="533" actId="1037"/>
          <ac:cxnSpMkLst>
            <pc:docMk/>
            <pc:sldMk cId="881663915" sldId="2038"/>
            <ac:cxnSpMk id="229" creationId="{3FFA002E-C040-13BA-26B6-1CD14BA376EA}"/>
          </ac:cxnSpMkLst>
        </pc:cxnChg>
        <pc:cxnChg chg="mod">
          <ac:chgData name="Canizo Jonathan" userId="842012b7-4149-4e1b-b4fb-1bc7538c717f" providerId="ADAL" clId="{A0E0420C-9E0D-4E21-9F5A-E141A8CEB76B}" dt="2025-02-06T14:42:20.234" v="425" actId="14100"/>
          <ac:cxnSpMkLst>
            <pc:docMk/>
            <pc:sldMk cId="881663915" sldId="2038"/>
            <ac:cxnSpMk id="232" creationId="{07926C54-7625-CA9F-F598-375BC236C0DC}"/>
          </ac:cxnSpMkLst>
        </pc:cxnChg>
        <pc:cxnChg chg="mod">
          <ac:chgData name="Canizo Jonathan" userId="842012b7-4149-4e1b-b4fb-1bc7538c717f" providerId="ADAL" clId="{A0E0420C-9E0D-4E21-9F5A-E141A8CEB76B}" dt="2025-02-06T14:42:22.154" v="426" actId="1076"/>
          <ac:cxnSpMkLst>
            <pc:docMk/>
            <pc:sldMk cId="881663915" sldId="2038"/>
            <ac:cxnSpMk id="261" creationId="{1E7AC9E3-CA91-D7D1-C4D6-33CEC946177C}"/>
          </ac:cxnSpMkLst>
        </pc:cxnChg>
        <pc:cxnChg chg="mod">
          <ac:chgData name="Canizo Jonathan" userId="842012b7-4149-4e1b-b4fb-1bc7538c717f" providerId="ADAL" clId="{A0E0420C-9E0D-4E21-9F5A-E141A8CEB76B}" dt="2025-02-06T14:49:40.381" v="526" actId="1037"/>
          <ac:cxnSpMkLst>
            <pc:docMk/>
            <pc:sldMk cId="881663915" sldId="2038"/>
            <ac:cxnSpMk id="281" creationId="{59567388-8642-C331-DE54-78B14F066072}"/>
          </ac:cxnSpMkLst>
        </pc:cxnChg>
      </pc:sldChg>
      <pc:sldChg chg="addSp delSp modSp mod">
        <pc:chgData name="Canizo Jonathan" userId="842012b7-4149-4e1b-b4fb-1bc7538c717f" providerId="ADAL" clId="{A0E0420C-9E0D-4E21-9F5A-E141A8CEB76B}" dt="2025-02-05T23:13:06.841" v="398" actId="692"/>
        <pc:sldMkLst>
          <pc:docMk/>
          <pc:sldMk cId="1703741176" sldId="2045"/>
        </pc:sldMkLst>
        <pc:spChg chg="mod">
          <ac:chgData name="Canizo Jonathan" userId="842012b7-4149-4e1b-b4fb-1bc7538c717f" providerId="ADAL" clId="{A0E0420C-9E0D-4E21-9F5A-E141A8CEB76B}" dt="2025-02-05T23:09:52.384" v="295" actId="20577"/>
          <ac:spMkLst>
            <pc:docMk/>
            <pc:sldMk cId="1703741176" sldId="2045"/>
            <ac:spMk id="150" creationId="{A701987C-16DA-7684-24ED-875274FFA18A}"/>
          </ac:spMkLst>
        </pc:spChg>
        <pc:spChg chg="mod">
          <ac:chgData name="Canizo Jonathan" userId="842012b7-4149-4e1b-b4fb-1bc7538c717f" providerId="ADAL" clId="{A0E0420C-9E0D-4E21-9F5A-E141A8CEB76B}" dt="2025-02-05T23:09:48.817" v="286" actId="14100"/>
          <ac:spMkLst>
            <pc:docMk/>
            <pc:sldMk cId="1703741176" sldId="2045"/>
            <ac:spMk id="152" creationId="{7F0463AE-10E9-85E9-9C1F-C98E7A5AAA1B}"/>
          </ac:spMkLst>
        </pc:spChg>
        <pc:spChg chg="mod">
          <ac:chgData name="Canizo Jonathan" userId="842012b7-4149-4e1b-b4fb-1bc7538c717f" providerId="ADAL" clId="{A0E0420C-9E0D-4E21-9F5A-E141A8CEB76B}" dt="2025-02-05T23:05:12.320" v="142" actId="14100"/>
          <ac:spMkLst>
            <pc:docMk/>
            <pc:sldMk cId="1703741176" sldId="2045"/>
            <ac:spMk id="166" creationId="{301A15F9-C8F4-6C65-6F43-905DAFCC84A0}"/>
          </ac:spMkLst>
        </pc:spChg>
        <pc:spChg chg="mod">
          <ac:chgData name="Canizo Jonathan" userId="842012b7-4149-4e1b-b4fb-1bc7538c717f" providerId="ADAL" clId="{A0E0420C-9E0D-4E21-9F5A-E141A8CEB76B}" dt="2025-02-05T23:02:54.152" v="106" actId="13926"/>
          <ac:spMkLst>
            <pc:docMk/>
            <pc:sldMk cId="1703741176" sldId="2045"/>
            <ac:spMk id="258" creationId="{949B07BD-F9F8-2486-4835-C68C0191CBDE}"/>
          </ac:spMkLst>
        </pc:spChg>
        <pc:spChg chg="mod">
          <ac:chgData name="Canizo Jonathan" userId="842012b7-4149-4e1b-b4fb-1bc7538c717f" providerId="ADAL" clId="{A0E0420C-9E0D-4E21-9F5A-E141A8CEB76B}" dt="2025-02-05T23:11:25.974" v="383" actId="20577"/>
          <ac:spMkLst>
            <pc:docMk/>
            <pc:sldMk cId="1703741176" sldId="2045"/>
            <ac:spMk id="265" creationId="{8CE2AEE3-BACC-149D-8666-511199A92748}"/>
          </ac:spMkLst>
        </pc:spChg>
        <pc:spChg chg="mod">
          <ac:chgData name="Canizo Jonathan" userId="842012b7-4149-4e1b-b4fb-1bc7538c717f" providerId="ADAL" clId="{A0E0420C-9E0D-4E21-9F5A-E141A8CEB76B}" dt="2025-02-05T23:11:33.446" v="385" actId="14100"/>
          <ac:spMkLst>
            <pc:docMk/>
            <pc:sldMk cId="1703741176" sldId="2045"/>
            <ac:spMk id="267" creationId="{EB64B944-09FF-9160-854C-70446291A0FF}"/>
          </ac:spMkLst>
        </pc:spChg>
        <pc:spChg chg="mod">
          <ac:chgData name="Canizo Jonathan" userId="842012b7-4149-4e1b-b4fb-1bc7538c717f" providerId="ADAL" clId="{A0E0420C-9E0D-4E21-9F5A-E141A8CEB76B}" dt="2025-02-05T23:07:07.325" v="158" actId="164"/>
          <ac:spMkLst>
            <pc:docMk/>
            <pc:sldMk cId="1703741176" sldId="2045"/>
            <ac:spMk id="269" creationId="{6686C4DD-082D-2257-3E53-640F6B1FEF51}"/>
          </ac:spMkLst>
        </pc:spChg>
        <pc:spChg chg="mod">
          <ac:chgData name="Canizo Jonathan" userId="842012b7-4149-4e1b-b4fb-1bc7538c717f" providerId="ADAL" clId="{A0E0420C-9E0D-4E21-9F5A-E141A8CEB76B}" dt="2025-02-05T23:07:07.325" v="158" actId="164"/>
          <ac:spMkLst>
            <pc:docMk/>
            <pc:sldMk cId="1703741176" sldId="2045"/>
            <ac:spMk id="270" creationId="{87DE82D9-1EA8-D53B-B7BB-85DA389C3641}"/>
          </ac:spMkLst>
        </pc:spChg>
        <pc:spChg chg="mod">
          <ac:chgData name="Canizo Jonathan" userId="842012b7-4149-4e1b-b4fb-1bc7538c717f" providerId="ADAL" clId="{A0E0420C-9E0D-4E21-9F5A-E141A8CEB76B}" dt="2025-02-05T23:02:41.900" v="89" actId="20577"/>
          <ac:spMkLst>
            <pc:docMk/>
            <pc:sldMk cId="1703741176" sldId="2045"/>
            <ac:spMk id="295" creationId="{6373C154-B222-D0A4-C8A6-429B339960D6}"/>
          </ac:spMkLst>
        </pc:spChg>
        <pc:grpChg chg="add mod">
          <ac:chgData name="Canizo Jonathan" userId="842012b7-4149-4e1b-b4fb-1bc7538c717f" providerId="ADAL" clId="{A0E0420C-9E0D-4E21-9F5A-E141A8CEB76B}" dt="2025-02-05T22:50:59.460" v="67" actId="164"/>
          <ac:grpSpMkLst>
            <pc:docMk/>
            <pc:sldMk cId="1703741176" sldId="2045"/>
            <ac:grpSpMk id="10" creationId="{F4F7F38E-C5ED-CD75-D3F7-C913A5325AF5}"/>
          </ac:grpSpMkLst>
        </pc:grpChg>
        <pc:grpChg chg="mod">
          <ac:chgData name="Canizo Jonathan" userId="842012b7-4149-4e1b-b4fb-1bc7538c717f" providerId="ADAL" clId="{A0E0420C-9E0D-4E21-9F5A-E141A8CEB76B}" dt="2025-02-05T23:04:07.945" v="129" actId="1076"/>
          <ac:grpSpMkLst>
            <pc:docMk/>
            <pc:sldMk cId="1703741176" sldId="2045"/>
            <ac:grpSpMk id="12" creationId="{66CDA323-BE2C-2307-A941-7AF0C058BF4B}"/>
          </ac:grpSpMkLst>
        </pc:grpChg>
        <pc:grpChg chg="mod">
          <ac:chgData name="Canizo Jonathan" userId="842012b7-4149-4e1b-b4fb-1bc7538c717f" providerId="ADAL" clId="{A0E0420C-9E0D-4E21-9F5A-E141A8CEB76B}" dt="2025-02-05T22:50:59.460" v="67" actId="164"/>
          <ac:grpSpMkLst>
            <pc:docMk/>
            <pc:sldMk cId="1703741176" sldId="2045"/>
            <ac:grpSpMk id="13" creationId="{0C780331-903C-CC0B-0E2D-1E088871C28B}"/>
          </ac:grpSpMkLst>
        </pc:grpChg>
        <pc:grpChg chg="mod">
          <ac:chgData name="Canizo Jonathan" userId="842012b7-4149-4e1b-b4fb-1bc7538c717f" providerId="ADAL" clId="{A0E0420C-9E0D-4E21-9F5A-E141A8CEB76B}" dt="2025-02-05T23:11:43.291" v="387" actId="1076"/>
          <ac:grpSpMkLst>
            <pc:docMk/>
            <pc:sldMk cId="1703741176" sldId="2045"/>
            <ac:grpSpMk id="14" creationId="{613CAB37-AF0B-33A0-EC29-63934DAE2B00}"/>
          </ac:grpSpMkLst>
        </pc:grpChg>
        <pc:grpChg chg="mod">
          <ac:chgData name="Canizo Jonathan" userId="842012b7-4149-4e1b-b4fb-1bc7538c717f" providerId="ADAL" clId="{A0E0420C-9E0D-4E21-9F5A-E141A8CEB76B}" dt="2025-02-05T23:05:27.807" v="145" actId="164"/>
          <ac:grpSpMkLst>
            <pc:docMk/>
            <pc:sldMk cId="1703741176" sldId="2045"/>
            <ac:grpSpMk id="20" creationId="{012E9A3C-8CEC-5960-DF80-A089DD595007}"/>
          </ac:grpSpMkLst>
        </pc:grpChg>
        <pc:grpChg chg="mod">
          <ac:chgData name="Canizo Jonathan" userId="842012b7-4149-4e1b-b4fb-1bc7538c717f" providerId="ADAL" clId="{A0E0420C-9E0D-4E21-9F5A-E141A8CEB76B}" dt="2025-02-05T23:05:33.945" v="146" actId="1076"/>
          <ac:grpSpMkLst>
            <pc:docMk/>
            <pc:sldMk cId="1703741176" sldId="2045"/>
            <ac:grpSpMk id="22" creationId="{270A7E82-C438-B8F3-6384-3CC074D92D0F}"/>
          </ac:grpSpMkLst>
        </pc:grpChg>
        <pc:grpChg chg="mod">
          <ac:chgData name="Canizo Jonathan" userId="842012b7-4149-4e1b-b4fb-1bc7538c717f" providerId="ADAL" clId="{A0E0420C-9E0D-4E21-9F5A-E141A8CEB76B}" dt="2025-02-05T23:06:13.960" v="151" actId="1076"/>
          <ac:grpSpMkLst>
            <pc:docMk/>
            <pc:sldMk cId="1703741176" sldId="2045"/>
            <ac:grpSpMk id="23" creationId="{DCCEC253-D8D1-ECB7-0512-4A5B03ED5E88}"/>
          </ac:grpSpMkLst>
        </pc:grpChg>
        <pc:grpChg chg="mod">
          <ac:chgData name="Canizo Jonathan" userId="842012b7-4149-4e1b-b4fb-1bc7538c717f" providerId="ADAL" clId="{A0E0420C-9E0D-4E21-9F5A-E141A8CEB76B}" dt="2025-02-05T23:06:13.960" v="151" actId="1076"/>
          <ac:grpSpMkLst>
            <pc:docMk/>
            <pc:sldMk cId="1703741176" sldId="2045"/>
            <ac:grpSpMk id="27" creationId="{9A4C0619-9EB7-D2FD-E3D0-2A8544094347}"/>
          </ac:grpSpMkLst>
        </pc:grpChg>
        <pc:grpChg chg="mod">
          <ac:chgData name="Canizo Jonathan" userId="842012b7-4149-4e1b-b4fb-1bc7538c717f" providerId="ADAL" clId="{A0E0420C-9E0D-4E21-9F5A-E141A8CEB76B}" dt="2025-02-05T23:07:14.037" v="159" actId="164"/>
          <ac:grpSpMkLst>
            <pc:docMk/>
            <pc:sldMk cId="1703741176" sldId="2045"/>
            <ac:grpSpMk id="224" creationId="{05F9DFBC-7887-C622-E373-E5DC514CA7E6}"/>
          </ac:grpSpMkLst>
        </pc:grpChg>
        <pc:grpChg chg="mod">
          <ac:chgData name="Canizo Jonathan" userId="842012b7-4149-4e1b-b4fb-1bc7538c717f" providerId="ADAL" clId="{A0E0420C-9E0D-4E21-9F5A-E141A8CEB76B}" dt="2025-02-05T23:03:51.168" v="128" actId="1076"/>
          <ac:grpSpMkLst>
            <pc:docMk/>
            <pc:sldMk cId="1703741176" sldId="2045"/>
            <ac:grpSpMk id="233" creationId="{C7AB169F-9BFF-0F89-AA77-A926E6C80139}"/>
          </ac:grpSpMkLst>
        </pc:grpChg>
        <pc:grpChg chg="mod">
          <ac:chgData name="Canizo Jonathan" userId="842012b7-4149-4e1b-b4fb-1bc7538c717f" providerId="ADAL" clId="{A0E0420C-9E0D-4E21-9F5A-E141A8CEB76B}" dt="2025-02-05T23:09:44.191" v="285" actId="14100"/>
          <ac:grpSpMkLst>
            <pc:docMk/>
            <pc:sldMk cId="1703741176" sldId="2045"/>
            <ac:grpSpMk id="236" creationId="{DB9CF363-DAC5-F70B-04FC-DC8D094B724B}"/>
          </ac:grpSpMkLst>
        </pc:grpChg>
        <pc:grpChg chg="add mod">
          <ac:chgData name="Canizo Jonathan" userId="842012b7-4149-4e1b-b4fb-1bc7538c717f" providerId="ADAL" clId="{A0E0420C-9E0D-4E21-9F5A-E141A8CEB76B}" dt="2025-02-05T23:05:27.807" v="145" actId="164"/>
          <ac:grpSpMkLst>
            <pc:docMk/>
            <pc:sldMk cId="1703741176" sldId="2045"/>
            <ac:grpSpMk id="256" creationId="{EB2B4195-3ED3-36BF-A350-B9219E0800FB}"/>
          </ac:grpSpMkLst>
        </pc:grpChg>
        <pc:grpChg chg="mod">
          <ac:chgData name="Canizo Jonathan" userId="842012b7-4149-4e1b-b4fb-1bc7538c717f" providerId="ADAL" clId="{A0E0420C-9E0D-4E21-9F5A-E141A8CEB76B}" dt="2025-02-05T23:07:07.325" v="158" actId="164"/>
          <ac:grpSpMkLst>
            <pc:docMk/>
            <pc:sldMk cId="1703741176" sldId="2045"/>
            <ac:grpSpMk id="268" creationId="{F20BE9B8-AE08-2703-A049-D41F704E2BA0}"/>
          </ac:grpSpMkLst>
        </pc:grpChg>
        <pc:grpChg chg="add mod">
          <ac:chgData name="Canizo Jonathan" userId="842012b7-4149-4e1b-b4fb-1bc7538c717f" providerId="ADAL" clId="{A0E0420C-9E0D-4E21-9F5A-E141A8CEB76B}" dt="2025-02-05T23:07:28.447" v="164" actId="164"/>
          <ac:grpSpMkLst>
            <pc:docMk/>
            <pc:sldMk cId="1703741176" sldId="2045"/>
            <ac:grpSpMk id="276" creationId="{0577410D-36BB-FD08-5363-97CBDA6CD556}"/>
          </ac:grpSpMkLst>
        </pc:grpChg>
        <pc:grpChg chg="add mod">
          <ac:chgData name="Canizo Jonathan" userId="842012b7-4149-4e1b-b4fb-1bc7538c717f" providerId="ADAL" clId="{A0E0420C-9E0D-4E21-9F5A-E141A8CEB76B}" dt="2025-02-05T23:07:33.849" v="165" actId="1076"/>
          <ac:grpSpMkLst>
            <pc:docMk/>
            <pc:sldMk cId="1703741176" sldId="2045"/>
            <ac:grpSpMk id="277" creationId="{CF6C0F88-6FAD-9966-4844-8BC45F9DA947}"/>
          </ac:grpSpMkLst>
        </pc:grpChg>
        <pc:picChg chg="add mod">
          <ac:chgData name="Canizo Jonathan" userId="842012b7-4149-4e1b-b4fb-1bc7538c717f" providerId="ADAL" clId="{A0E0420C-9E0D-4E21-9F5A-E141A8CEB76B}" dt="2025-02-05T22:51:13.779" v="70" actId="1076"/>
          <ac:picMkLst>
            <pc:docMk/>
            <pc:sldMk cId="1703741176" sldId="2045"/>
            <ac:picMk id="7" creationId="{C83DBCD8-84BF-3745-5A3A-425F66BD7EA7}"/>
          </ac:picMkLst>
        </pc:picChg>
        <pc:picChg chg="mod">
          <ac:chgData name="Canizo Jonathan" userId="842012b7-4149-4e1b-b4fb-1bc7538c717f" providerId="ADAL" clId="{A0E0420C-9E0D-4E21-9F5A-E141A8CEB76B}" dt="2025-02-05T22:51:13.779" v="70" actId="1076"/>
          <ac:picMkLst>
            <pc:docMk/>
            <pc:sldMk cId="1703741176" sldId="2045"/>
            <ac:picMk id="11" creationId="{4B141997-8DC8-1436-0DF7-02D826E670A7}"/>
          </ac:picMkLst>
        </pc:picChg>
        <pc:picChg chg="mod ord">
          <ac:chgData name="Canizo Jonathan" userId="842012b7-4149-4e1b-b4fb-1bc7538c717f" providerId="ADAL" clId="{A0E0420C-9E0D-4E21-9F5A-E141A8CEB76B}" dt="2025-02-05T23:07:49.098" v="166" actId="1076"/>
          <ac:picMkLst>
            <pc:docMk/>
            <pc:sldMk cId="1703741176" sldId="2045"/>
            <ac:picMk id="15" creationId="{8C5D3CA5-A6EB-1C6A-F6C8-D67275342661}"/>
          </ac:picMkLst>
        </pc:picChg>
        <pc:picChg chg="mod">
          <ac:chgData name="Canizo Jonathan" userId="842012b7-4149-4e1b-b4fb-1bc7538c717f" providerId="ADAL" clId="{A0E0420C-9E0D-4E21-9F5A-E141A8CEB76B}" dt="2025-02-05T23:12:07.323" v="391" actId="14100"/>
          <ac:picMkLst>
            <pc:docMk/>
            <pc:sldMk cId="1703741176" sldId="2045"/>
            <ac:picMk id="17" creationId="{002B6BA3-876D-D9F3-A209-116ED1A384E4}"/>
          </ac:picMkLst>
        </pc:picChg>
        <pc:picChg chg="mod">
          <ac:chgData name="Canizo Jonathan" userId="842012b7-4149-4e1b-b4fb-1bc7538c717f" providerId="ADAL" clId="{A0E0420C-9E0D-4E21-9F5A-E141A8CEB76B}" dt="2025-02-05T23:03:29.175" v="127" actId="14100"/>
          <ac:picMkLst>
            <pc:docMk/>
            <pc:sldMk cId="1703741176" sldId="2045"/>
            <ac:picMk id="18" creationId="{68150D3B-B7CD-B2CE-BC6D-68F7092D4A40}"/>
          </ac:picMkLst>
        </pc:picChg>
        <pc:picChg chg="mod">
          <ac:chgData name="Canizo Jonathan" userId="842012b7-4149-4e1b-b4fb-1bc7538c717f" providerId="ADAL" clId="{A0E0420C-9E0D-4E21-9F5A-E141A8CEB76B}" dt="2025-02-05T22:51:13.779" v="70" actId="1076"/>
          <ac:picMkLst>
            <pc:docMk/>
            <pc:sldMk cId="1703741176" sldId="2045"/>
            <ac:picMk id="25" creationId="{65BF9732-8ABD-201B-A1EF-23177A4E8E9E}"/>
          </ac:picMkLst>
        </pc:picChg>
        <pc:picChg chg="mod">
          <ac:chgData name="Canizo Jonathan" userId="842012b7-4149-4e1b-b4fb-1bc7538c717f" providerId="ADAL" clId="{A0E0420C-9E0D-4E21-9F5A-E141A8CEB76B}" dt="2025-02-05T23:12:14.514" v="394" actId="14100"/>
          <ac:picMkLst>
            <pc:docMk/>
            <pc:sldMk cId="1703741176" sldId="2045"/>
            <ac:picMk id="228" creationId="{078AAC5A-B576-5706-D455-15738D7A154B}"/>
          </ac:picMkLst>
        </pc:picChg>
        <pc:picChg chg="mod">
          <ac:chgData name="Canizo Jonathan" userId="842012b7-4149-4e1b-b4fb-1bc7538c717f" providerId="ADAL" clId="{A0E0420C-9E0D-4E21-9F5A-E141A8CEB76B}" dt="2025-02-05T23:07:49.098" v="166" actId="1076"/>
          <ac:picMkLst>
            <pc:docMk/>
            <pc:sldMk cId="1703741176" sldId="2045"/>
            <ac:picMk id="244" creationId="{2FC0353E-E09A-1E4A-ECA3-645F00AB8376}"/>
          </ac:picMkLst>
        </pc:picChg>
        <pc:picChg chg="mod">
          <ac:chgData name="Canizo Jonathan" userId="842012b7-4149-4e1b-b4fb-1bc7538c717f" providerId="ADAL" clId="{A0E0420C-9E0D-4E21-9F5A-E141A8CEB76B}" dt="2025-02-05T23:05:15.941" v="143" actId="1076"/>
          <ac:picMkLst>
            <pc:docMk/>
            <pc:sldMk cId="1703741176" sldId="2045"/>
            <ac:picMk id="249" creationId="{F75ECA5B-D45C-B11C-1AE9-542C876371C6}"/>
          </ac:picMkLst>
        </pc:picChg>
        <pc:picChg chg="add mod">
          <ac:chgData name="Canizo Jonathan" userId="842012b7-4149-4e1b-b4fb-1bc7538c717f" providerId="ADAL" clId="{A0E0420C-9E0D-4E21-9F5A-E141A8CEB76B}" dt="2025-02-05T23:05:27.807" v="145" actId="164"/>
          <ac:picMkLst>
            <pc:docMk/>
            <pc:sldMk cId="1703741176" sldId="2045"/>
            <ac:picMk id="252" creationId="{ACD749F4-7D91-4342-A5B1-787D58164288}"/>
          </ac:picMkLst>
        </pc:picChg>
        <pc:picChg chg="mod">
          <ac:chgData name="Canizo Jonathan" userId="842012b7-4149-4e1b-b4fb-1bc7538c717f" providerId="ADAL" clId="{A0E0420C-9E0D-4E21-9F5A-E141A8CEB76B}" dt="2025-02-05T23:03:24.084" v="123" actId="1035"/>
          <ac:picMkLst>
            <pc:docMk/>
            <pc:sldMk cId="1703741176" sldId="2045"/>
            <ac:picMk id="254" creationId="{46F47AA5-4295-D3F0-42F2-94EDF1643AA0}"/>
          </ac:picMkLst>
        </pc:picChg>
        <pc:picChg chg="add mod">
          <ac:chgData name="Canizo Jonathan" userId="842012b7-4149-4e1b-b4fb-1bc7538c717f" providerId="ADAL" clId="{A0E0420C-9E0D-4E21-9F5A-E141A8CEB76B}" dt="2025-02-05T23:07:49.098" v="166" actId="1076"/>
          <ac:picMkLst>
            <pc:docMk/>
            <pc:sldMk cId="1703741176" sldId="2045"/>
            <ac:picMk id="255" creationId="{9C582DCB-CFC2-BE30-E685-24EE0CA8BFCE}"/>
          </ac:picMkLst>
        </pc:picChg>
        <pc:picChg chg="mod">
          <ac:chgData name="Canizo Jonathan" userId="842012b7-4149-4e1b-b4fb-1bc7538c717f" providerId="ADAL" clId="{A0E0420C-9E0D-4E21-9F5A-E141A8CEB76B}" dt="2025-02-05T23:03:21.734" v="116" actId="1035"/>
          <ac:picMkLst>
            <pc:docMk/>
            <pc:sldMk cId="1703741176" sldId="2045"/>
            <ac:picMk id="261" creationId="{E91D3F15-8218-99C9-2F7E-E19731F7CD18}"/>
          </ac:picMkLst>
        </pc:picChg>
        <pc:picChg chg="mod">
          <ac:chgData name="Canizo Jonathan" userId="842012b7-4149-4e1b-b4fb-1bc7538c717f" providerId="ADAL" clId="{A0E0420C-9E0D-4E21-9F5A-E141A8CEB76B}" dt="2025-02-05T22:51:13.779" v="70" actId="1076"/>
          <ac:picMkLst>
            <pc:docMk/>
            <pc:sldMk cId="1703741176" sldId="2045"/>
            <ac:picMk id="273" creationId="{317549B6-E8A9-628E-6ECA-6114F91CFA63}"/>
          </ac:picMkLst>
        </pc:picChg>
        <pc:picChg chg="mod">
          <ac:chgData name="Canizo Jonathan" userId="842012b7-4149-4e1b-b4fb-1bc7538c717f" providerId="ADAL" clId="{A0E0420C-9E0D-4E21-9F5A-E141A8CEB76B}" dt="2025-02-05T22:51:13.779" v="70" actId="1076"/>
          <ac:picMkLst>
            <pc:docMk/>
            <pc:sldMk cId="1703741176" sldId="2045"/>
            <ac:picMk id="274" creationId="{3C394798-5C80-8B2A-FD8E-46CEAE0429F6}"/>
          </ac:picMkLst>
        </pc:picChg>
        <pc:cxnChg chg="mod">
          <ac:chgData name="Canizo Jonathan" userId="842012b7-4149-4e1b-b4fb-1bc7538c717f" providerId="ADAL" clId="{A0E0420C-9E0D-4E21-9F5A-E141A8CEB76B}" dt="2025-02-05T23:04:07.945" v="129" actId="1076"/>
          <ac:cxnSpMkLst>
            <pc:docMk/>
            <pc:sldMk cId="1703741176" sldId="2045"/>
            <ac:cxnSpMk id="73" creationId="{8AC351FB-291E-9C2E-AF52-1604F72F512B}"/>
          </ac:cxnSpMkLst>
        </pc:cxnChg>
        <pc:cxnChg chg="mod">
          <ac:chgData name="Canizo Jonathan" userId="842012b7-4149-4e1b-b4fb-1bc7538c717f" providerId="ADAL" clId="{A0E0420C-9E0D-4E21-9F5A-E141A8CEB76B}" dt="2025-02-05T23:04:11.720" v="130" actId="1076"/>
          <ac:cxnSpMkLst>
            <pc:docMk/>
            <pc:sldMk cId="1703741176" sldId="2045"/>
            <ac:cxnSpMk id="74" creationId="{3FE9AF2D-1135-BE52-02A1-19745D695472}"/>
          </ac:cxnSpMkLst>
        </pc:cxnChg>
        <pc:cxnChg chg="mod">
          <ac:chgData name="Canizo Jonathan" userId="842012b7-4149-4e1b-b4fb-1bc7538c717f" providerId="ADAL" clId="{A0E0420C-9E0D-4E21-9F5A-E141A8CEB76B}" dt="2025-02-05T23:04:15.658" v="131" actId="1076"/>
          <ac:cxnSpMkLst>
            <pc:docMk/>
            <pc:sldMk cId="1703741176" sldId="2045"/>
            <ac:cxnSpMk id="75" creationId="{875735BF-62A3-602B-C9D2-AA7393B0132F}"/>
          </ac:cxnSpMkLst>
        </pc:cxnChg>
        <pc:cxnChg chg="mod">
          <ac:chgData name="Canizo Jonathan" userId="842012b7-4149-4e1b-b4fb-1bc7538c717f" providerId="ADAL" clId="{A0E0420C-9E0D-4E21-9F5A-E141A8CEB76B}" dt="2025-02-05T23:04:07.945" v="129" actId="1076"/>
          <ac:cxnSpMkLst>
            <pc:docMk/>
            <pc:sldMk cId="1703741176" sldId="2045"/>
            <ac:cxnSpMk id="80" creationId="{2E325B3D-C3D8-666A-955D-4B44CC76EE23}"/>
          </ac:cxnSpMkLst>
        </pc:cxnChg>
        <pc:cxnChg chg="mod">
          <ac:chgData name="Canizo Jonathan" userId="842012b7-4149-4e1b-b4fb-1bc7538c717f" providerId="ADAL" clId="{A0E0420C-9E0D-4E21-9F5A-E141A8CEB76B}" dt="2025-02-05T23:05:46.212" v="149" actId="14100"/>
          <ac:cxnSpMkLst>
            <pc:docMk/>
            <pc:sldMk cId="1703741176" sldId="2045"/>
            <ac:cxnSpMk id="81" creationId="{01532A1B-B4E6-6943-BCE0-0998DFC8E1DB}"/>
          </ac:cxnSpMkLst>
        </pc:cxnChg>
        <pc:cxnChg chg="mod">
          <ac:chgData name="Canizo Jonathan" userId="842012b7-4149-4e1b-b4fb-1bc7538c717f" providerId="ADAL" clId="{A0E0420C-9E0D-4E21-9F5A-E141A8CEB76B}" dt="2025-02-05T23:11:49.393" v="388" actId="14100"/>
          <ac:cxnSpMkLst>
            <pc:docMk/>
            <pc:sldMk cId="1703741176" sldId="2045"/>
            <ac:cxnSpMk id="83" creationId="{5FFC5059-B2A3-0EA6-9B71-DCFBF0478913}"/>
          </ac:cxnSpMkLst>
        </pc:cxnChg>
        <pc:cxnChg chg="add mod">
          <ac:chgData name="Canizo Jonathan" userId="842012b7-4149-4e1b-b4fb-1bc7538c717f" providerId="ADAL" clId="{A0E0420C-9E0D-4E21-9F5A-E141A8CEB76B}" dt="2025-02-05T23:13:06.841" v="398" actId="692"/>
          <ac:cxnSpMkLst>
            <pc:docMk/>
            <pc:sldMk cId="1703741176" sldId="2045"/>
            <ac:cxnSpMk id="281" creationId="{5BF22201-2301-820D-7925-D5BB8D87D975}"/>
          </ac:cxnSpMkLst>
        </pc:cxnChg>
      </pc:sldChg>
      <pc:sldChg chg="delSp modSp mod">
        <pc:chgData name="Canizo Jonathan" userId="842012b7-4149-4e1b-b4fb-1bc7538c717f" providerId="ADAL" clId="{A0E0420C-9E0D-4E21-9F5A-E141A8CEB76B}" dt="2025-02-05T22:41:15.287" v="45" actId="1076"/>
        <pc:sldMkLst>
          <pc:docMk/>
          <pc:sldMk cId="1159960682" sldId="2051"/>
        </pc:sldMkLst>
        <pc:spChg chg="mod">
          <ac:chgData name="Canizo Jonathan" userId="842012b7-4149-4e1b-b4fb-1bc7538c717f" providerId="ADAL" clId="{A0E0420C-9E0D-4E21-9F5A-E141A8CEB76B}" dt="2025-02-05T22:41:12.477" v="44" actId="14100"/>
          <ac:spMkLst>
            <pc:docMk/>
            <pc:sldMk cId="1159960682" sldId="2051"/>
            <ac:spMk id="151" creationId="{CA118FE5-8183-2A69-C454-8967957D45BB}"/>
          </ac:spMkLst>
        </pc:spChg>
        <pc:graphicFrameChg chg="modGraphic">
          <ac:chgData name="Canizo Jonathan" userId="842012b7-4149-4e1b-b4fb-1bc7538c717f" providerId="ADAL" clId="{A0E0420C-9E0D-4E21-9F5A-E141A8CEB76B}" dt="2025-02-05T22:41:00.202" v="40" actId="20577"/>
          <ac:graphicFrameMkLst>
            <pc:docMk/>
            <pc:sldMk cId="1159960682" sldId="2051"/>
            <ac:graphicFrameMk id="253" creationId="{A631AC73-20EE-0B46-FA05-DC58E8F0D04B}"/>
          </ac:graphicFrameMkLst>
        </pc:graphicFrameChg>
        <pc:picChg chg="mod">
          <ac:chgData name="Canizo Jonathan" userId="842012b7-4149-4e1b-b4fb-1bc7538c717f" providerId="ADAL" clId="{A0E0420C-9E0D-4E21-9F5A-E141A8CEB76B}" dt="2025-02-05T22:41:15.287" v="45" actId="1076"/>
          <ac:picMkLst>
            <pc:docMk/>
            <pc:sldMk cId="1159960682" sldId="2051"/>
            <ac:picMk id="150" creationId="{03BDCA00-645E-4D5F-4A5E-F2E67561E4B9}"/>
          </ac:picMkLst>
        </pc:picChg>
      </pc:sldChg>
    </pc:docChg>
  </pc:docChgLst>
  <pc:docChgLst>
    <pc:chgData name="Canizo Jonathan" userId="842012b7-4149-4e1b-b4fb-1bc7538c717f" providerId="ADAL" clId="{D8E98BC5-85F1-4C4D-A94B-090C66D3463B}"/>
    <pc:docChg chg="undo custSel modSld">
      <pc:chgData name="Canizo Jonathan" userId="842012b7-4149-4e1b-b4fb-1bc7538c717f" providerId="ADAL" clId="{D8E98BC5-85F1-4C4D-A94B-090C66D3463B}" dt="2023-10-02T23:10:08.422" v="228" actId="20577"/>
      <pc:docMkLst>
        <pc:docMk/>
      </pc:docMkLst>
      <pc:sldChg chg="addSp delSp modSp mod">
        <pc:chgData name="Canizo Jonathan" userId="842012b7-4149-4e1b-b4fb-1bc7538c717f" providerId="ADAL" clId="{D8E98BC5-85F1-4C4D-A94B-090C66D3463B}" dt="2023-10-02T23:06:50.243" v="152" actId="164"/>
        <pc:sldMkLst>
          <pc:docMk/>
          <pc:sldMk cId="881663915" sldId="2038"/>
        </pc:sldMkLst>
      </pc:sldChg>
      <pc:sldChg chg="addSp modSp mod">
        <pc:chgData name="Canizo Jonathan" userId="842012b7-4149-4e1b-b4fb-1bc7538c717f" providerId="ADAL" clId="{D8E98BC5-85F1-4C4D-A94B-090C66D3463B}" dt="2023-10-02T23:06:37.986" v="149" actId="1076"/>
        <pc:sldMkLst>
          <pc:docMk/>
          <pc:sldMk cId="4083968983" sldId="2040"/>
        </pc:sldMkLst>
      </pc:sldChg>
      <pc:sldChg chg="addSp modSp mod">
        <pc:chgData name="Canizo Jonathan" userId="842012b7-4149-4e1b-b4fb-1bc7538c717f" providerId="ADAL" clId="{D8E98BC5-85F1-4C4D-A94B-090C66D3463B}" dt="2023-10-02T23:10:08.422" v="228" actId="20577"/>
        <pc:sldMkLst>
          <pc:docMk/>
          <pc:sldMk cId="1859493241" sldId="2046"/>
        </pc:sldMkLst>
      </pc:sldChg>
    </pc:docChg>
  </pc:docChgLst>
  <pc:docChgLst>
    <pc:chgData name="Canizo Jonathan" userId="842012b7-4149-4e1b-b4fb-1bc7538c717f" providerId="ADAL" clId="{40AFBC07-4B49-4819-948B-EB2C7F7C69F7}"/>
    <pc:docChg chg="custSel modSld">
      <pc:chgData name="Canizo Jonathan" userId="842012b7-4149-4e1b-b4fb-1bc7538c717f" providerId="ADAL" clId="{40AFBC07-4B49-4819-948B-EB2C7F7C69F7}" dt="2024-08-07T15:14:04.357" v="121" actId="20577"/>
      <pc:docMkLst>
        <pc:docMk/>
      </pc:docMkLst>
      <pc:sldChg chg="modSp mod">
        <pc:chgData name="Canizo Jonathan" userId="842012b7-4149-4e1b-b4fb-1bc7538c717f" providerId="ADAL" clId="{40AFBC07-4B49-4819-948B-EB2C7F7C69F7}" dt="2024-08-07T15:14:04.357" v="121" actId="20577"/>
        <pc:sldMkLst>
          <pc:docMk/>
          <pc:sldMk cId="3718700304" sldId="291"/>
        </pc:sldMkLst>
      </pc:sldChg>
      <pc:sldChg chg="addSp modSp mod">
        <pc:chgData name="Canizo Jonathan" userId="842012b7-4149-4e1b-b4fb-1bc7538c717f" providerId="ADAL" clId="{40AFBC07-4B49-4819-948B-EB2C7F7C69F7}" dt="2024-08-07T14:35:52.245" v="42" actId="20577"/>
        <pc:sldMkLst>
          <pc:docMk/>
          <pc:sldMk cId="881663915" sldId="2038"/>
        </pc:sldMkLst>
      </pc:sldChg>
      <pc:sldChg chg="addSp modSp mod">
        <pc:chgData name="Canizo Jonathan" userId="842012b7-4149-4e1b-b4fb-1bc7538c717f" providerId="ADAL" clId="{40AFBC07-4B49-4819-948B-EB2C7F7C69F7}" dt="2024-08-07T14:41:23.982" v="114" actId="1038"/>
        <pc:sldMkLst>
          <pc:docMk/>
          <pc:sldMk cId="1859493241" sldId="2046"/>
        </pc:sldMkLst>
      </pc:sldChg>
      <pc:sldChg chg="modSp mod">
        <pc:chgData name="Canizo Jonathan" userId="842012b7-4149-4e1b-b4fb-1bc7538c717f" providerId="ADAL" clId="{40AFBC07-4B49-4819-948B-EB2C7F7C69F7}" dt="2024-08-07T14:37:45.589" v="75" actId="20577"/>
        <pc:sldMkLst>
          <pc:docMk/>
          <pc:sldMk cId="1159960682" sldId="2051"/>
        </pc:sldMkLst>
      </pc:sldChg>
      <pc:sldChg chg="addSp delSp modSp mod">
        <pc:chgData name="Canizo Jonathan" userId="842012b7-4149-4e1b-b4fb-1bc7538c717f" providerId="ADAL" clId="{40AFBC07-4B49-4819-948B-EB2C7F7C69F7}" dt="2024-08-07T15:08:02.325" v="119" actId="20577"/>
        <pc:sldMkLst>
          <pc:docMk/>
          <pc:sldMk cId="3160745049" sldId="2056"/>
        </pc:sldMkLst>
      </pc:sldChg>
    </pc:docChg>
  </pc:docChgLst>
  <pc:docChgLst>
    <pc:chgData name="Canizo Jonathan" userId="842012b7-4149-4e1b-b4fb-1bc7538c717f" providerId="ADAL" clId="{51F81E1E-0015-42A8-A25D-6A4F78D88E84}"/>
    <pc:docChg chg="custSel modSld">
      <pc:chgData name="Canizo Jonathan" userId="842012b7-4149-4e1b-b4fb-1bc7538c717f" providerId="ADAL" clId="{51F81E1E-0015-42A8-A25D-6A4F78D88E84}" dt="2022-12-07T23:30:36.662" v="68" actId="20577"/>
      <pc:docMkLst>
        <pc:docMk/>
      </pc:docMkLst>
      <pc:sldChg chg="modSp mod">
        <pc:chgData name="Canizo Jonathan" userId="842012b7-4149-4e1b-b4fb-1bc7538c717f" providerId="ADAL" clId="{51F81E1E-0015-42A8-A25D-6A4F78D88E84}" dt="2022-12-07T23:30:36.662" v="68" actId="20577"/>
        <pc:sldMkLst>
          <pc:docMk/>
          <pc:sldMk cId="3198000854" sldId="2039"/>
        </pc:sldMkLst>
      </pc:sldChg>
      <pc:sldChg chg="delSp modSp mod">
        <pc:chgData name="Canizo Jonathan" userId="842012b7-4149-4e1b-b4fb-1bc7538c717f" providerId="ADAL" clId="{51F81E1E-0015-42A8-A25D-6A4F78D88E84}" dt="2022-12-07T23:27:00.643" v="67" actId="20577"/>
        <pc:sldMkLst>
          <pc:docMk/>
          <pc:sldMk cId="4083968983" sldId="2040"/>
        </pc:sldMkLst>
      </pc:sldChg>
      <pc:sldChg chg="addSp modSp mod">
        <pc:chgData name="Canizo Jonathan" userId="842012b7-4149-4e1b-b4fb-1bc7538c717f" providerId="ADAL" clId="{51F81E1E-0015-42A8-A25D-6A4F78D88E84}" dt="2022-12-07T23:22:08.803" v="60" actId="1035"/>
        <pc:sldMkLst>
          <pc:docMk/>
          <pc:sldMk cId="1703741176" sldId="2045"/>
        </pc:sldMkLst>
      </pc:sldChg>
    </pc:docChg>
  </pc:docChgLst>
  <pc:docChgLst>
    <pc:chgData name="Canizo Jonathan" userId="842012b7-4149-4e1b-b4fb-1bc7538c717f" providerId="ADAL" clId="{AE19DF7E-E76E-46D3-8833-352A7353A5CE}"/>
    <pc:docChg chg="undo redo custSel modSld">
      <pc:chgData name="Canizo Jonathan" userId="842012b7-4149-4e1b-b4fb-1bc7538c717f" providerId="ADAL" clId="{AE19DF7E-E76E-46D3-8833-352A7353A5CE}" dt="2025-04-02T22:31:26.507" v="465" actId="20577"/>
      <pc:docMkLst>
        <pc:docMk/>
      </pc:docMkLst>
      <pc:sldChg chg="modSp mod">
        <pc:chgData name="Canizo Jonathan" userId="842012b7-4149-4e1b-b4fb-1bc7538c717f" providerId="ADAL" clId="{AE19DF7E-E76E-46D3-8833-352A7353A5CE}" dt="2025-03-06T18:36:14.003" v="11" actId="6549"/>
        <pc:sldMkLst>
          <pc:docMk/>
          <pc:sldMk cId="3718700304" sldId="291"/>
        </pc:sldMkLst>
        <pc:spChg chg="mod">
          <ac:chgData name="Canizo Jonathan" userId="842012b7-4149-4e1b-b4fb-1bc7538c717f" providerId="ADAL" clId="{AE19DF7E-E76E-46D3-8833-352A7353A5CE}" dt="2025-03-06T18:36:14.003" v="11" actId="6549"/>
          <ac:spMkLst>
            <pc:docMk/>
            <pc:sldMk cId="3718700304" sldId="291"/>
            <ac:spMk id="5" creationId="{4FFBBB29-6E34-478C-9230-F79F17E59E7E}"/>
          </ac:spMkLst>
        </pc:spChg>
      </pc:sldChg>
      <pc:sldChg chg="addSp delSp modSp mod">
        <pc:chgData name="Canizo Jonathan" userId="842012b7-4149-4e1b-b4fb-1bc7538c717f" providerId="ADAL" clId="{AE19DF7E-E76E-46D3-8833-352A7353A5CE}" dt="2025-03-06T21:40:54.084" v="167" actId="113"/>
        <pc:sldMkLst>
          <pc:docMk/>
          <pc:sldMk cId="401806378" sldId="2037"/>
        </pc:sldMkLst>
        <pc:spChg chg="mod">
          <ac:chgData name="Canizo Jonathan" userId="842012b7-4149-4e1b-b4fb-1bc7538c717f" providerId="ADAL" clId="{AE19DF7E-E76E-46D3-8833-352A7353A5CE}" dt="2025-03-06T21:21:11.464" v="27" actId="20577"/>
          <ac:spMkLst>
            <pc:docMk/>
            <pc:sldMk cId="401806378" sldId="2037"/>
            <ac:spMk id="151" creationId="{CA118FE5-8183-2A69-C454-8967957D45BB}"/>
          </ac:spMkLst>
        </pc:spChg>
        <pc:spChg chg="mod">
          <ac:chgData name="Canizo Jonathan" userId="842012b7-4149-4e1b-b4fb-1bc7538c717f" providerId="ADAL" clId="{AE19DF7E-E76E-46D3-8833-352A7353A5CE}" dt="2025-03-06T21:40:54.084" v="167" actId="113"/>
          <ac:spMkLst>
            <pc:docMk/>
            <pc:sldMk cId="401806378" sldId="2037"/>
            <ac:spMk id="194" creationId="{F94124B0-FE5A-C1F3-B4E1-B141DB2E32AE}"/>
          </ac:spMkLst>
        </pc:spChg>
        <pc:spChg chg="mod">
          <ac:chgData name="Canizo Jonathan" userId="842012b7-4149-4e1b-b4fb-1bc7538c717f" providerId="ADAL" clId="{AE19DF7E-E76E-46D3-8833-352A7353A5CE}" dt="2025-03-06T21:39:43.152" v="145" actId="403"/>
          <ac:spMkLst>
            <pc:docMk/>
            <pc:sldMk cId="401806378" sldId="2037"/>
            <ac:spMk id="242" creationId="{3B84AC7B-D959-1FA8-93C9-0668299A0C38}"/>
          </ac:spMkLst>
        </pc:spChg>
        <pc:grpChg chg="topLvl">
          <ac:chgData name="Canizo Jonathan" userId="842012b7-4149-4e1b-b4fb-1bc7538c717f" providerId="ADAL" clId="{AE19DF7E-E76E-46D3-8833-352A7353A5CE}" dt="2025-03-06T21:20:22.440" v="15" actId="478"/>
          <ac:grpSpMkLst>
            <pc:docMk/>
            <pc:sldMk cId="401806378" sldId="2037"/>
            <ac:grpSpMk id="237" creationId="{303DF508-9EEE-A104-D7F5-4F0AD8ADF450}"/>
          </ac:grpSpMkLst>
        </pc:grpChg>
        <pc:picChg chg="add mod">
          <ac:chgData name="Canizo Jonathan" userId="842012b7-4149-4e1b-b4fb-1bc7538c717f" providerId="ADAL" clId="{AE19DF7E-E76E-46D3-8833-352A7353A5CE}" dt="2025-03-06T21:22:11.405" v="69" actId="1036"/>
          <ac:picMkLst>
            <pc:docMk/>
            <pc:sldMk cId="401806378" sldId="2037"/>
            <ac:picMk id="14" creationId="{BE61C6C3-7904-9A90-29C6-65BF3EED78DB}"/>
          </ac:picMkLst>
        </pc:picChg>
        <pc:picChg chg="add mod">
          <ac:chgData name="Canizo Jonathan" userId="842012b7-4149-4e1b-b4fb-1bc7538c717f" providerId="ADAL" clId="{AE19DF7E-E76E-46D3-8833-352A7353A5CE}" dt="2025-03-06T21:40:38.322" v="152" actId="1036"/>
          <ac:picMkLst>
            <pc:docMk/>
            <pc:sldMk cId="401806378" sldId="2037"/>
            <ac:picMk id="25" creationId="{C3943246-A2D5-530F-FC44-3FFC41C3A193}"/>
          </ac:picMkLst>
        </pc:picChg>
      </pc:sldChg>
      <pc:sldChg chg="addSp delSp modSp mod">
        <pc:chgData name="Canizo Jonathan" userId="842012b7-4149-4e1b-b4fb-1bc7538c717f" providerId="ADAL" clId="{AE19DF7E-E76E-46D3-8833-352A7353A5CE}" dt="2025-03-31T18:26:00.742" v="397" actId="1076"/>
        <pc:sldMkLst>
          <pc:docMk/>
          <pc:sldMk cId="881663915" sldId="2038"/>
        </pc:sldMkLst>
        <pc:spChg chg="mod">
          <ac:chgData name="Canizo Jonathan" userId="842012b7-4149-4e1b-b4fb-1bc7538c717f" providerId="ADAL" clId="{AE19DF7E-E76E-46D3-8833-352A7353A5CE}" dt="2025-03-31T18:26:00.742" v="397" actId="1076"/>
          <ac:spMkLst>
            <pc:docMk/>
            <pc:sldMk cId="881663915" sldId="2038"/>
            <ac:spMk id="146" creationId="{2DFC0D82-6688-ACA2-1663-4A9A1CB401FE}"/>
          </ac:spMkLst>
        </pc:spChg>
        <pc:spChg chg="mod">
          <ac:chgData name="Canizo Jonathan" userId="842012b7-4149-4e1b-b4fb-1bc7538c717f" providerId="ADAL" clId="{AE19DF7E-E76E-46D3-8833-352A7353A5CE}" dt="2025-03-07T15:18:11.876" v="182" actId="113"/>
          <ac:spMkLst>
            <pc:docMk/>
            <pc:sldMk cId="881663915" sldId="2038"/>
            <ac:spMk id="256" creationId="{5DAC21B5-2F43-97A0-7DFF-BC0D5873C0B8}"/>
          </ac:spMkLst>
        </pc:spChg>
        <pc:spChg chg="mod">
          <ac:chgData name="Canizo Jonathan" userId="842012b7-4149-4e1b-b4fb-1bc7538c717f" providerId="ADAL" clId="{AE19DF7E-E76E-46D3-8833-352A7353A5CE}" dt="2025-03-19T18:53:01.183" v="392" actId="20577"/>
          <ac:spMkLst>
            <pc:docMk/>
            <pc:sldMk cId="881663915" sldId="2038"/>
            <ac:spMk id="274" creationId="{B4344AD1-5672-598B-5759-A48E09342C98}"/>
          </ac:spMkLst>
        </pc:spChg>
        <pc:spChg chg="mod">
          <ac:chgData name="Canizo Jonathan" userId="842012b7-4149-4e1b-b4fb-1bc7538c717f" providerId="ADAL" clId="{AE19DF7E-E76E-46D3-8833-352A7353A5CE}" dt="2025-03-19T18:52:35.301" v="382" actId="164"/>
          <ac:spMkLst>
            <pc:docMk/>
            <pc:sldMk cId="881663915" sldId="2038"/>
            <ac:spMk id="275" creationId="{CC260F43-75EE-F567-E3E5-5F3C02089BE5}"/>
          </ac:spMkLst>
        </pc:spChg>
        <pc:spChg chg="mod">
          <ac:chgData name="Canizo Jonathan" userId="842012b7-4149-4e1b-b4fb-1bc7538c717f" providerId="ADAL" clId="{AE19DF7E-E76E-46D3-8833-352A7353A5CE}" dt="2025-03-06T21:23:24.680" v="95" actId="20577"/>
          <ac:spMkLst>
            <pc:docMk/>
            <pc:sldMk cId="881663915" sldId="2038"/>
            <ac:spMk id="295" creationId="{6373C154-B222-D0A4-C8A6-429B339960D6}"/>
          </ac:spMkLst>
        </pc:spChg>
        <pc:grpChg chg="add mod">
          <ac:chgData name="Canizo Jonathan" userId="842012b7-4149-4e1b-b4fb-1bc7538c717f" providerId="ADAL" clId="{AE19DF7E-E76E-46D3-8833-352A7353A5CE}" dt="2025-03-06T21:23:48.443" v="100" actId="164"/>
          <ac:grpSpMkLst>
            <pc:docMk/>
            <pc:sldMk cId="881663915" sldId="2038"/>
            <ac:grpSpMk id="18" creationId="{FB0F0601-8C68-D2E8-DA53-ADD74455B61E}"/>
          </ac:grpSpMkLst>
        </pc:grpChg>
        <pc:grpChg chg="add mod">
          <ac:chgData name="Canizo Jonathan" userId="842012b7-4149-4e1b-b4fb-1bc7538c717f" providerId="ADAL" clId="{AE19DF7E-E76E-46D3-8833-352A7353A5CE}" dt="2025-03-19T18:52:42.212" v="385" actId="164"/>
          <ac:grpSpMkLst>
            <pc:docMk/>
            <pc:sldMk cId="881663915" sldId="2038"/>
            <ac:grpSpMk id="23" creationId="{F5FD7C48-1576-02CC-0B8E-25123E28E1FE}"/>
          </ac:grpSpMkLst>
        </pc:grpChg>
        <pc:grpChg chg="mod">
          <ac:chgData name="Canizo Jonathan" userId="842012b7-4149-4e1b-b4fb-1bc7538c717f" providerId="ADAL" clId="{AE19DF7E-E76E-46D3-8833-352A7353A5CE}" dt="2025-03-06T21:38:41.478" v="118" actId="1076"/>
          <ac:grpSpMkLst>
            <pc:docMk/>
            <pc:sldMk cId="881663915" sldId="2038"/>
            <ac:grpSpMk id="44" creationId="{DE374B3F-EBB9-2CC4-72BB-BBE43048E6BC}"/>
          </ac:grpSpMkLst>
        </pc:grpChg>
        <pc:grpChg chg="mod">
          <ac:chgData name="Canizo Jonathan" userId="842012b7-4149-4e1b-b4fb-1bc7538c717f" providerId="ADAL" clId="{AE19DF7E-E76E-46D3-8833-352A7353A5CE}" dt="2025-03-19T18:52:42.212" v="385" actId="164"/>
          <ac:grpSpMkLst>
            <pc:docMk/>
            <pc:sldMk cId="881663915" sldId="2038"/>
            <ac:grpSpMk id="59" creationId="{F4C2E9B1-23B4-2D8F-303F-E9C2A793C0A7}"/>
          </ac:grpSpMkLst>
        </pc:grpChg>
        <pc:grpChg chg="mod">
          <ac:chgData name="Canizo Jonathan" userId="842012b7-4149-4e1b-b4fb-1bc7538c717f" providerId="ADAL" clId="{AE19DF7E-E76E-46D3-8833-352A7353A5CE}" dt="2025-03-19T18:52:35.301" v="382" actId="164"/>
          <ac:grpSpMkLst>
            <pc:docMk/>
            <pc:sldMk cId="881663915" sldId="2038"/>
            <ac:grpSpMk id="272" creationId="{FFE83225-E03D-AF32-CF72-CFE1486DC826}"/>
          </ac:grpSpMkLst>
        </pc:grpChg>
        <pc:grpChg chg="mod">
          <ac:chgData name="Canizo Jonathan" userId="842012b7-4149-4e1b-b4fb-1bc7538c717f" providerId="ADAL" clId="{AE19DF7E-E76E-46D3-8833-352A7353A5CE}" dt="2025-03-06T21:23:48.443" v="100" actId="164"/>
          <ac:grpSpMkLst>
            <pc:docMk/>
            <pc:sldMk cId="881663915" sldId="2038"/>
            <ac:grpSpMk id="284" creationId="{F6CE34CB-E6F1-89D5-DBE4-DE937D6237D5}"/>
          </ac:grpSpMkLst>
        </pc:grpChg>
        <pc:graphicFrameChg chg="modGraphic">
          <ac:chgData name="Canizo Jonathan" userId="842012b7-4149-4e1b-b4fb-1bc7538c717f" providerId="ADAL" clId="{AE19DF7E-E76E-46D3-8833-352A7353A5CE}" dt="2025-03-19T18:53:08.876" v="396" actId="20577"/>
          <ac:graphicFrameMkLst>
            <pc:docMk/>
            <pc:sldMk cId="881663915" sldId="2038"/>
            <ac:graphicFrameMk id="253" creationId="{A631AC73-20EE-0B46-FA05-DC58E8F0D04B}"/>
          </ac:graphicFrameMkLst>
        </pc:graphicFrameChg>
        <pc:picChg chg="add mod">
          <ac:chgData name="Canizo Jonathan" userId="842012b7-4149-4e1b-b4fb-1bc7538c717f" providerId="ADAL" clId="{AE19DF7E-E76E-46D3-8833-352A7353A5CE}" dt="2025-03-06T21:23:48.443" v="100" actId="164"/>
          <ac:picMkLst>
            <pc:docMk/>
            <pc:sldMk cId="881663915" sldId="2038"/>
            <ac:picMk id="9" creationId="{01E5F516-1C04-880E-B143-242A26B5D252}"/>
          </ac:picMkLst>
        </pc:picChg>
        <pc:picChg chg="add mod">
          <ac:chgData name="Canizo Jonathan" userId="842012b7-4149-4e1b-b4fb-1bc7538c717f" providerId="ADAL" clId="{AE19DF7E-E76E-46D3-8833-352A7353A5CE}" dt="2025-03-19T18:52:42.212" v="385" actId="164"/>
          <ac:picMkLst>
            <pc:docMk/>
            <pc:sldMk cId="881663915" sldId="2038"/>
            <ac:picMk id="15" creationId="{32E1E371-A2DB-56BD-6B17-5C4C04A5D07C}"/>
          </ac:picMkLst>
        </pc:picChg>
        <pc:picChg chg="mod">
          <ac:chgData name="Canizo Jonathan" userId="842012b7-4149-4e1b-b4fb-1bc7538c717f" providerId="ADAL" clId="{AE19DF7E-E76E-46D3-8833-352A7353A5CE}" dt="2025-03-19T18:52:42.212" v="385" actId="164"/>
          <ac:picMkLst>
            <pc:docMk/>
            <pc:sldMk cId="881663915" sldId="2038"/>
            <ac:picMk id="16" creationId="{38B24A7F-AE4F-1F30-EC3C-20D5C0980CA3}"/>
          </ac:picMkLst>
        </pc:picChg>
        <pc:picChg chg="mod">
          <ac:chgData name="Canizo Jonathan" userId="842012b7-4149-4e1b-b4fb-1bc7538c717f" providerId="ADAL" clId="{AE19DF7E-E76E-46D3-8833-352A7353A5CE}" dt="2025-03-06T21:24:16.489" v="105" actId="1076"/>
          <ac:picMkLst>
            <pc:docMk/>
            <pc:sldMk cId="881663915" sldId="2038"/>
            <ac:picMk id="20" creationId="{1C2E9DF3-C561-4CE4-27BE-9015DF58B280}"/>
          </ac:picMkLst>
        </pc:picChg>
        <pc:picChg chg="mod">
          <ac:chgData name="Canizo Jonathan" userId="842012b7-4149-4e1b-b4fb-1bc7538c717f" providerId="ADAL" clId="{AE19DF7E-E76E-46D3-8833-352A7353A5CE}" dt="2025-03-06T21:24:16.489" v="105" actId="1076"/>
          <ac:picMkLst>
            <pc:docMk/>
            <pc:sldMk cId="881663915" sldId="2038"/>
            <ac:picMk id="43" creationId="{E1296E36-F743-EBBF-8930-433FA6F7A662}"/>
          </ac:picMkLst>
        </pc:picChg>
        <pc:picChg chg="mod">
          <ac:chgData name="Canizo Jonathan" userId="842012b7-4149-4e1b-b4fb-1bc7538c717f" providerId="ADAL" clId="{AE19DF7E-E76E-46D3-8833-352A7353A5CE}" dt="2025-03-19T18:52:35.301" v="382" actId="164"/>
          <ac:picMkLst>
            <pc:docMk/>
            <pc:sldMk cId="881663915" sldId="2038"/>
            <ac:picMk id="56" creationId="{D8E74982-B2B3-7721-5EE7-064432BD068A}"/>
          </ac:picMkLst>
        </pc:picChg>
        <pc:picChg chg="mod">
          <ac:chgData name="Canizo Jonathan" userId="842012b7-4149-4e1b-b4fb-1bc7538c717f" providerId="ADAL" clId="{AE19DF7E-E76E-46D3-8833-352A7353A5CE}" dt="2025-03-06T21:24:16.489" v="105" actId="1076"/>
          <ac:picMkLst>
            <pc:docMk/>
            <pc:sldMk cId="881663915" sldId="2038"/>
            <ac:picMk id="286" creationId="{5D86CDBC-C3F3-B65A-266C-4ED9DDCB4927}"/>
          </ac:picMkLst>
        </pc:picChg>
        <pc:picChg chg="mod">
          <ac:chgData name="Canizo Jonathan" userId="842012b7-4149-4e1b-b4fb-1bc7538c717f" providerId="ADAL" clId="{AE19DF7E-E76E-46D3-8833-352A7353A5CE}" dt="2025-03-06T21:24:16.489" v="105" actId="1076"/>
          <ac:picMkLst>
            <pc:docMk/>
            <pc:sldMk cId="881663915" sldId="2038"/>
            <ac:picMk id="287" creationId="{F849EEA6-C8E1-D74E-8F95-258756506383}"/>
          </ac:picMkLst>
        </pc:picChg>
        <pc:cxnChg chg="mod">
          <ac:chgData name="Canizo Jonathan" userId="842012b7-4149-4e1b-b4fb-1bc7538c717f" providerId="ADAL" clId="{AE19DF7E-E76E-46D3-8833-352A7353A5CE}" dt="2025-03-06T21:38:49.622" v="120" actId="14100"/>
          <ac:cxnSpMkLst>
            <pc:docMk/>
            <pc:sldMk cId="881663915" sldId="2038"/>
            <ac:cxnSpMk id="232" creationId="{07926C54-7625-CA9F-F598-375BC236C0DC}"/>
          </ac:cxnSpMkLst>
        </pc:cxnChg>
        <pc:cxnChg chg="mod">
          <ac:chgData name="Canizo Jonathan" userId="842012b7-4149-4e1b-b4fb-1bc7538c717f" providerId="ADAL" clId="{AE19DF7E-E76E-46D3-8833-352A7353A5CE}" dt="2025-03-06T21:38:47.505" v="119" actId="1076"/>
          <ac:cxnSpMkLst>
            <pc:docMk/>
            <pc:sldMk cId="881663915" sldId="2038"/>
            <ac:cxnSpMk id="261" creationId="{1E7AC9E3-CA91-D7D1-C4D6-33CEC946177C}"/>
          </ac:cxnSpMkLst>
        </pc:cxnChg>
      </pc:sldChg>
      <pc:sldChg chg="addSp delSp modSp mod">
        <pc:chgData name="Canizo Jonathan" userId="842012b7-4149-4e1b-b4fb-1bc7538c717f" providerId="ADAL" clId="{AE19DF7E-E76E-46D3-8833-352A7353A5CE}" dt="2025-03-18T22:24:21.303" v="236" actId="20577"/>
        <pc:sldMkLst>
          <pc:docMk/>
          <pc:sldMk cId="4039419529" sldId="2043"/>
        </pc:sldMkLst>
        <pc:spChg chg="mod">
          <ac:chgData name="Canizo Jonathan" userId="842012b7-4149-4e1b-b4fb-1bc7538c717f" providerId="ADAL" clId="{AE19DF7E-E76E-46D3-8833-352A7353A5CE}" dt="2025-03-18T22:23:23.433" v="227" actId="6549"/>
          <ac:spMkLst>
            <pc:docMk/>
            <pc:sldMk cId="4039419529" sldId="2043"/>
            <ac:spMk id="29" creationId="{B5B43715-8F6C-4224-20CF-1B97B778971C}"/>
          </ac:spMkLst>
        </pc:spChg>
        <pc:grpChg chg="add mod">
          <ac:chgData name="Canizo Jonathan" userId="842012b7-4149-4e1b-b4fb-1bc7538c717f" providerId="ADAL" clId="{AE19DF7E-E76E-46D3-8833-352A7353A5CE}" dt="2025-03-18T22:24:09.344" v="232" actId="164"/>
          <ac:grpSpMkLst>
            <pc:docMk/>
            <pc:sldMk cId="4039419529" sldId="2043"/>
            <ac:grpSpMk id="10" creationId="{BAF9E387-53B4-0F4A-3BFD-263CFF82AB0D}"/>
          </ac:grpSpMkLst>
        </pc:grpChg>
        <pc:grpChg chg="mod topLvl">
          <ac:chgData name="Canizo Jonathan" userId="842012b7-4149-4e1b-b4fb-1bc7538c717f" providerId="ADAL" clId="{AE19DF7E-E76E-46D3-8833-352A7353A5CE}" dt="2025-03-18T22:24:09.344" v="232" actId="164"/>
          <ac:grpSpMkLst>
            <pc:docMk/>
            <pc:sldMk cId="4039419529" sldId="2043"/>
            <ac:grpSpMk id="24" creationId="{1D3CE47E-35D0-3BF5-BB93-8A946B1C1729}"/>
          </ac:grpSpMkLst>
        </pc:grpChg>
        <pc:graphicFrameChg chg="modGraphic">
          <ac:chgData name="Canizo Jonathan" userId="842012b7-4149-4e1b-b4fb-1bc7538c717f" providerId="ADAL" clId="{AE19DF7E-E76E-46D3-8833-352A7353A5CE}" dt="2025-03-18T22:24:21.303" v="236" actId="20577"/>
          <ac:graphicFrameMkLst>
            <pc:docMk/>
            <pc:sldMk cId="4039419529" sldId="2043"/>
            <ac:graphicFrameMk id="253" creationId="{A631AC73-20EE-0B46-FA05-DC58E8F0D04B}"/>
          </ac:graphicFrameMkLst>
        </pc:graphicFrameChg>
        <pc:picChg chg="add mod">
          <ac:chgData name="Canizo Jonathan" userId="842012b7-4149-4e1b-b4fb-1bc7538c717f" providerId="ADAL" clId="{AE19DF7E-E76E-46D3-8833-352A7353A5CE}" dt="2025-03-18T22:24:09.344" v="232" actId="164"/>
          <ac:picMkLst>
            <pc:docMk/>
            <pc:sldMk cId="4039419529" sldId="2043"/>
            <ac:picMk id="9" creationId="{3B0CE7C8-B469-CAF1-0CEC-A6211A7FC952}"/>
          </ac:picMkLst>
        </pc:picChg>
      </pc:sldChg>
      <pc:sldChg chg="addSp delSp modSp mod">
        <pc:chgData name="Canizo Jonathan" userId="842012b7-4149-4e1b-b4fb-1bc7538c717f" providerId="ADAL" clId="{AE19DF7E-E76E-46D3-8833-352A7353A5CE}" dt="2025-04-02T22:28:14.054" v="429" actId="20577"/>
        <pc:sldMkLst>
          <pc:docMk/>
          <pc:sldMk cId="3891870260" sldId="2050"/>
        </pc:sldMkLst>
        <pc:spChg chg="mod">
          <ac:chgData name="Canizo Jonathan" userId="842012b7-4149-4e1b-b4fb-1bc7538c717f" providerId="ADAL" clId="{AE19DF7E-E76E-46D3-8833-352A7353A5CE}" dt="2025-04-02T22:26:56.731" v="398"/>
          <ac:spMkLst>
            <pc:docMk/>
            <pc:sldMk cId="3891870260" sldId="2050"/>
            <ac:spMk id="12" creationId="{1EA4300D-387C-92C5-E513-F6A102158178}"/>
          </ac:spMkLst>
        </pc:spChg>
        <pc:spChg chg="mod">
          <ac:chgData name="Canizo Jonathan" userId="842012b7-4149-4e1b-b4fb-1bc7538c717f" providerId="ADAL" clId="{AE19DF7E-E76E-46D3-8833-352A7353A5CE}" dt="2025-04-02T22:26:56.731" v="398"/>
          <ac:spMkLst>
            <pc:docMk/>
            <pc:sldMk cId="3891870260" sldId="2050"/>
            <ac:spMk id="13" creationId="{ACE9BB89-45DD-7F95-98F5-3E28C7B85363}"/>
          </ac:spMkLst>
        </pc:spChg>
        <pc:spChg chg="mod">
          <ac:chgData name="Canizo Jonathan" userId="842012b7-4149-4e1b-b4fb-1bc7538c717f" providerId="ADAL" clId="{AE19DF7E-E76E-46D3-8833-352A7353A5CE}" dt="2025-04-02T22:28:14.054" v="429" actId="20577"/>
          <ac:spMkLst>
            <pc:docMk/>
            <pc:sldMk cId="3891870260" sldId="2050"/>
            <ac:spMk id="14" creationId="{FAA6AEDA-F1EB-0107-0780-F63825F0058D}"/>
          </ac:spMkLst>
        </pc:spChg>
        <pc:grpChg chg="mod topLvl">
          <ac:chgData name="Canizo Jonathan" userId="842012b7-4149-4e1b-b4fb-1bc7538c717f" providerId="ADAL" clId="{AE19DF7E-E76E-46D3-8833-352A7353A5CE}" dt="2025-04-02T22:28:11.816" v="426" actId="164"/>
          <ac:grpSpMkLst>
            <pc:docMk/>
            <pc:sldMk cId="3891870260" sldId="2050"/>
            <ac:grpSpMk id="9" creationId="{DCFB75D8-08A1-5FFB-C227-BBE2D254822E}"/>
          </ac:grpSpMkLst>
        </pc:grpChg>
        <pc:grpChg chg="mod">
          <ac:chgData name="Canizo Jonathan" userId="842012b7-4149-4e1b-b4fb-1bc7538c717f" providerId="ADAL" clId="{AE19DF7E-E76E-46D3-8833-352A7353A5CE}" dt="2025-04-02T22:26:56.731" v="398"/>
          <ac:grpSpMkLst>
            <pc:docMk/>
            <pc:sldMk cId="3891870260" sldId="2050"/>
            <ac:grpSpMk id="11" creationId="{2552E1FE-3293-B258-5FE9-743A2EF13A3B}"/>
          </ac:grpSpMkLst>
        </pc:grpChg>
        <pc:grpChg chg="add mod">
          <ac:chgData name="Canizo Jonathan" userId="842012b7-4149-4e1b-b4fb-1bc7538c717f" providerId="ADAL" clId="{AE19DF7E-E76E-46D3-8833-352A7353A5CE}" dt="2025-04-02T22:28:11.816" v="426" actId="164"/>
          <ac:grpSpMkLst>
            <pc:docMk/>
            <pc:sldMk cId="3891870260" sldId="2050"/>
            <ac:grpSpMk id="17" creationId="{41C98809-0A83-CCD9-6665-3A812D03F862}"/>
          </ac:grpSpMkLst>
        </pc:grpChg>
        <pc:picChg chg="add mod">
          <ac:chgData name="Canizo Jonathan" userId="842012b7-4149-4e1b-b4fb-1bc7538c717f" providerId="ADAL" clId="{AE19DF7E-E76E-46D3-8833-352A7353A5CE}" dt="2025-04-02T22:28:11.816" v="426" actId="164"/>
          <ac:picMkLst>
            <pc:docMk/>
            <pc:sldMk cId="3891870260" sldId="2050"/>
            <ac:picMk id="15" creationId="{016269CF-A6B4-A77C-8D18-D05C347D77C2}"/>
          </ac:picMkLst>
        </pc:picChg>
        <pc:cxnChg chg="mod">
          <ac:chgData name="Canizo Jonathan" userId="842012b7-4149-4e1b-b4fb-1bc7538c717f" providerId="ADAL" clId="{AE19DF7E-E76E-46D3-8833-352A7353A5CE}" dt="2025-04-02T22:27:57.589" v="422" actId="1076"/>
          <ac:cxnSpMkLst>
            <pc:docMk/>
            <pc:sldMk cId="3891870260" sldId="2050"/>
            <ac:cxnSpMk id="180" creationId="{4C2CACAA-D869-B1EE-1A97-CD860AC5A52F}"/>
          </ac:cxnSpMkLst>
        </pc:cxnChg>
      </pc:sldChg>
      <pc:sldChg chg="addSp delSp modSp mod">
        <pc:chgData name="Canizo Jonathan" userId="842012b7-4149-4e1b-b4fb-1bc7538c717f" providerId="ADAL" clId="{AE19DF7E-E76E-46D3-8833-352A7353A5CE}" dt="2025-03-18T22:27:33.645" v="312" actId="20577"/>
        <pc:sldMkLst>
          <pc:docMk/>
          <pc:sldMk cId="2335674329" sldId="2059"/>
        </pc:sldMkLst>
        <pc:spChg chg="mod">
          <ac:chgData name="Canizo Jonathan" userId="842012b7-4149-4e1b-b4fb-1bc7538c717f" providerId="ADAL" clId="{AE19DF7E-E76E-46D3-8833-352A7353A5CE}" dt="2025-03-18T22:27:15.754" v="308" actId="313"/>
          <ac:spMkLst>
            <pc:docMk/>
            <pc:sldMk cId="2335674329" sldId="2059"/>
            <ac:spMk id="257" creationId="{D37829A7-1194-C14D-E7B8-4C54B9D292BD}"/>
          </ac:spMkLst>
        </pc:spChg>
        <pc:spChg chg="mod">
          <ac:chgData name="Canizo Jonathan" userId="842012b7-4149-4e1b-b4fb-1bc7538c717f" providerId="ADAL" clId="{AE19DF7E-E76E-46D3-8833-352A7353A5CE}" dt="2025-03-18T22:25:38.899" v="245" actId="20577"/>
          <ac:spMkLst>
            <pc:docMk/>
            <pc:sldMk cId="2335674329" sldId="2059"/>
            <ac:spMk id="278" creationId="{4C84B602-1674-EAEC-298A-97AEB09424D0}"/>
          </ac:spMkLst>
        </pc:spChg>
        <pc:grpChg chg="add mod">
          <ac:chgData name="Canizo Jonathan" userId="842012b7-4149-4e1b-b4fb-1bc7538c717f" providerId="ADAL" clId="{AE19DF7E-E76E-46D3-8833-352A7353A5CE}" dt="2025-03-18T22:27:11.617" v="307" actId="164"/>
          <ac:grpSpMkLst>
            <pc:docMk/>
            <pc:sldMk cId="2335674329" sldId="2059"/>
            <ac:grpSpMk id="228" creationId="{3D948488-C6CF-7434-DAEB-56C53D454170}"/>
          </ac:grpSpMkLst>
        </pc:grpChg>
        <pc:grpChg chg="mod topLvl">
          <ac:chgData name="Canizo Jonathan" userId="842012b7-4149-4e1b-b4fb-1bc7538c717f" providerId="ADAL" clId="{AE19DF7E-E76E-46D3-8833-352A7353A5CE}" dt="2025-03-18T22:27:11.617" v="307" actId="164"/>
          <ac:grpSpMkLst>
            <pc:docMk/>
            <pc:sldMk cId="2335674329" sldId="2059"/>
            <ac:grpSpMk id="252" creationId="{C2064B11-BBFD-1479-EBBF-0ACA31D10056}"/>
          </ac:grpSpMkLst>
        </pc:grpChg>
        <pc:graphicFrameChg chg="modGraphic">
          <ac:chgData name="Canizo Jonathan" userId="842012b7-4149-4e1b-b4fb-1bc7538c717f" providerId="ADAL" clId="{AE19DF7E-E76E-46D3-8833-352A7353A5CE}" dt="2025-03-18T22:27:33.645" v="312" actId="20577"/>
          <ac:graphicFrameMkLst>
            <pc:docMk/>
            <pc:sldMk cId="2335674329" sldId="2059"/>
            <ac:graphicFrameMk id="233" creationId="{FBC0B1CA-20CA-6433-9820-2D4230C70B54}"/>
          </ac:graphicFrameMkLst>
        </pc:graphicFrameChg>
        <pc:picChg chg="add mod">
          <ac:chgData name="Canizo Jonathan" userId="842012b7-4149-4e1b-b4fb-1bc7538c717f" providerId="ADAL" clId="{AE19DF7E-E76E-46D3-8833-352A7353A5CE}" dt="2025-03-18T22:27:11.617" v="307" actId="164"/>
          <ac:picMkLst>
            <pc:docMk/>
            <pc:sldMk cId="2335674329" sldId="2059"/>
            <ac:picMk id="25" creationId="{2191CBD8-1D2D-4B7A-B016-AE0A7A79DD14}"/>
          </ac:picMkLst>
        </pc:picChg>
      </pc:sldChg>
      <pc:sldChg chg="addSp delSp modSp mod">
        <pc:chgData name="Canizo Jonathan" userId="842012b7-4149-4e1b-b4fb-1bc7538c717f" providerId="ADAL" clId="{AE19DF7E-E76E-46D3-8833-352A7353A5CE}" dt="2025-04-02T22:31:26.507" v="465" actId="20577"/>
        <pc:sldMkLst>
          <pc:docMk/>
          <pc:sldMk cId="2775208645" sldId="2060"/>
        </pc:sldMkLst>
        <pc:spChg chg="mod">
          <ac:chgData name="Canizo Jonathan" userId="842012b7-4149-4e1b-b4fb-1bc7538c717f" providerId="ADAL" clId="{AE19DF7E-E76E-46D3-8833-352A7353A5CE}" dt="2025-04-02T22:31:26.507" v="465" actId="20577"/>
          <ac:spMkLst>
            <pc:docMk/>
            <pc:sldMk cId="2775208645" sldId="2060"/>
            <ac:spMk id="265" creationId="{CD67F4FE-7208-C6E4-D68B-277D4C38423C}"/>
          </ac:spMkLst>
        </pc:spChg>
        <pc:graphicFrameChg chg="modGraphic">
          <ac:chgData name="Canizo Jonathan" userId="842012b7-4149-4e1b-b4fb-1bc7538c717f" providerId="ADAL" clId="{AE19DF7E-E76E-46D3-8833-352A7353A5CE}" dt="2025-04-02T22:30:49.508" v="440" actId="20577"/>
          <ac:graphicFrameMkLst>
            <pc:docMk/>
            <pc:sldMk cId="2775208645" sldId="2060"/>
            <ac:graphicFrameMk id="253" creationId="{19DD1CB5-07D4-BCA4-5C90-3D29F4CC9FDE}"/>
          </ac:graphicFrameMkLst>
        </pc:graphicFrameChg>
      </pc:sldChg>
    </pc:docChg>
  </pc:docChgLst>
  <pc:docChgLst>
    <pc:chgData name="Canizo Jonathan" userId="842012b7-4149-4e1b-b4fb-1bc7538c717f" providerId="ADAL" clId="{68A6DECF-AA14-42ED-9F68-C5B46C9C9E9E}"/>
    <pc:docChg chg="undo redo custSel addSld delSld modSld sldOrd">
      <pc:chgData name="Canizo Jonathan" userId="842012b7-4149-4e1b-b4fb-1bc7538c717f" providerId="ADAL" clId="{68A6DECF-AA14-42ED-9F68-C5B46C9C9E9E}" dt="2025-02-05T22:26:41.973" v="1098" actId="20577"/>
      <pc:docMkLst>
        <pc:docMk/>
      </pc:docMkLst>
      <pc:sldChg chg="modSp mod">
        <pc:chgData name="Canizo Jonathan" userId="842012b7-4149-4e1b-b4fb-1bc7538c717f" providerId="ADAL" clId="{68A6DECF-AA14-42ED-9F68-C5B46C9C9E9E}" dt="2024-12-24T17:51:01.113" v="478" actId="20577"/>
        <pc:sldMkLst>
          <pc:docMk/>
          <pc:sldMk cId="3718700304" sldId="291"/>
        </pc:sldMkLst>
      </pc:sldChg>
      <pc:sldChg chg="addSp delSp modSp mod">
        <pc:chgData name="Canizo Jonathan" userId="842012b7-4149-4e1b-b4fb-1bc7538c717f" providerId="ADAL" clId="{68A6DECF-AA14-42ED-9F68-C5B46C9C9E9E}" dt="2025-01-07T21:39:07.513" v="496" actId="962"/>
        <pc:sldMkLst>
          <pc:docMk/>
          <pc:sldMk cId="4080816342" sldId="333"/>
        </pc:sldMkLst>
      </pc:sldChg>
      <pc:sldChg chg="addSp delSp modSp mod">
        <pc:chgData name="Canizo Jonathan" userId="842012b7-4149-4e1b-b4fb-1bc7538c717f" providerId="ADAL" clId="{68A6DECF-AA14-42ED-9F68-C5B46C9C9E9E}" dt="2025-02-05T22:19:42.106" v="1011" actId="113"/>
        <pc:sldMkLst>
          <pc:docMk/>
          <pc:sldMk cId="401806378" sldId="2037"/>
        </pc:sldMkLst>
        <pc:spChg chg="mod">
          <ac:chgData name="Canizo Jonathan" userId="842012b7-4149-4e1b-b4fb-1bc7538c717f" providerId="ADAL" clId="{68A6DECF-AA14-42ED-9F68-C5B46C9C9E9E}" dt="2025-02-05T22:19:42.106" v="1011" actId="113"/>
          <ac:spMkLst>
            <pc:docMk/>
            <pc:sldMk cId="401806378" sldId="2037"/>
            <ac:spMk id="151" creationId="{CA118FE5-8183-2A69-C454-8967957D45BB}"/>
          </ac:spMkLst>
        </pc:spChg>
        <pc:graphicFrameChg chg="modGraphic">
          <ac:chgData name="Canizo Jonathan" userId="842012b7-4149-4e1b-b4fb-1bc7538c717f" providerId="ADAL" clId="{68A6DECF-AA14-42ED-9F68-C5B46C9C9E9E}" dt="2025-02-05T22:19:12.654" v="993" actId="20577"/>
          <ac:graphicFrameMkLst>
            <pc:docMk/>
            <pc:sldMk cId="401806378" sldId="2037"/>
            <ac:graphicFrameMk id="253" creationId="{A631AC73-20EE-0B46-FA05-DC58E8F0D04B}"/>
          </ac:graphicFrameMkLst>
        </pc:graphicFrameChg>
      </pc:sldChg>
      <pc:sldChg chg="addSp delSp modSp mod">
        <pc:chgData name="Canizo Jonathan" userId="842012b7-4149-4e1b-b4fb-1bc7538c717f" providerId="ADAL" clId="{68A6DECF-AA14-42ED-9F68-C5B46C9C9E9E}" dt="2025-02-05T22:18:43.212" v="989" actId="478"/>
        <pc:sldMkLst>
          <pc:docMk/>
          <pc:sldMk cId="881663915" sldId="2038"/>
        </pc:sldMkLst>
      </pc:sldChg>
      <pc:sldChg chg="addSp delSp modSp mod">
        <pc:chgData name="Canizo Jonathan" userId="842012b7-4149-4e1b-b4fb-1bc7538c717f" providerId="ADAL" clId="{68A6DECF-AA14-42ED-9F68-C5B46C9C9E9E}" dt="2025-01-07T21:45:59.946" v="615" actId="20577"/>
        <pc:sldMkLst>
          <pc:docMk/>
          <pc:sldMk cId="4083968983" sldId="2040"/>
        </pc:sldMkLst>
      </pc:sldChg>
      <pc:sldChg chg="addSp delSp modSp mod">
        <pc:chgData name="Canizo Jonathan" userId="842012b7-4149-4e1b-b4fb-1bc7538c717f" providerId="ADAL" clId="{68A6DECF-AA14-42ED-9F68-C5B46C9C9E9E}" dt="2025-01-07T21:39:24.577" v="500" actId="20577"/>
        <pc:sldMkLst>
          <pc:docMk/>
          <pc:sldMk cId="3245525816" sldId="2041"/>
        </pc:sldMkLst>
      </pc:sldChg>
      <pc:sldChg chg="modSp mod">
        <pc:chgData name="Canizo Jonathan" userId="842012b7-4149-4e1b-b4fb-1bc7538c717f" providerId="ADAL" clId="{68A6DECF-AA14-42ED-9F68-C5B46C9C9E9E}" dt="2025-01-07T21:39:48.453" v="512" actId="20577"/>
        <pc:sldMkLst>
          <pc:docMk/>
          <pc:sldMk cId="3779952771" sldId="2042"/>
        </pc:sldMkLst>
      </pc:sldChg>
      <pc:sldChg chg="modSp mod">
        <pc:chgData name="Canizo Jonathan" userId="842012b7-4149-4e1b-b4fb-1bc7538c717f" providerId="ADAL" clId="{68A6DECF-AA14-42ED-9F68-C5B46C9C9E9E}" dt="2025-01-07T21:39:31.840" v="504" actId="20577"/>
        <pc:sldMkLst>
          <pc:docMk/>
          <pc:sldMk cId="4039419529" sldId="2043"/>
        </pc:sldMkLst>
      </pc:sldChg>
      <pc:sldChg chg="addSp delSp modSp mod">
        <pc:chgData name="Canizo Jonathan" userId="842012b7-4149-4e1b-b4fb-1bc7538c717f" providerId="ADAL" clId="{68A6DECF-AA14-42ED-9F68-C5B46C9C9E9E}" dt="2025-02-05T22:16:57.792" v="982" actId="14100"/>
        <pc:sldMkLst>
          <pc:docMk/>
          <pc:sldMk cId="4269023888" sldId="2044"/>
        </pc:sldMkLst>
        <pc:spChg chg="mod">
          <ac:chgData name="Canizo Jonathan" userId="842012b7-4149-4e1b-b4fb-1bc7538c717f" providerId="ADAL" clId="{68A6DECF-AA14-42ED-9F68-C5B46C9C9E9E}" dt="2025-02-05T22:16:57.792" v="982" actId="14100"/>
          <ac:spMkLst>
            <pc:docMk/>
            <pc:sldMk cId="4269023888" sldId="2044"/>
            <ac:spMk id="360" creationId="{17C61F9C-ABE4-F7B4-EC87-F6474D40E219}"/>
          </ac:spMkLst>
        </pc:spChg>
        <pc:graphicFrameChg chg="modGraphic">
          <ac:chgData name="Canizo Jonathan" userId="842012b7-4149-4e1b-b4fb-1bc7538c717f" providerId="ADAL" clId="{68A6DECF-AA14-42ED-9F68-C5B46C9C9E9E}" dt="2025-02-05T22:16:36.006" v="977" actId="20577"/>
          <ac:graphicFrameMkLst>
            <pc:docMk/>
            <pc:sldMk cId="4269023888" sldId="2044"/>
            <ac:graphicFrameMk id="253" creationId="{A631AC73-20EE-0B46-FA05-DC58E8F0D04B}"/>
          </ac:graphicFrameMkLst>
        </pc:graphicFrameChg>
      </pc:sldChg>
      <pc:sldChg chg="addSp delSp modSp mod">
        <pc:chgData name="Canizo Jonathan" userId="842012b7-4149-4e1b-b4fb-1bc7538c717f" providerId="ADAL" clId="{68A6DECF-AA14-42ED-9F68-C5B46C9C9E9E}" dt="2025-01-07T21:43:00.168" v="603" actId="20577"/>
        <pc:sldMkLst>
          <pc:docMk/>
          <pc:sldMk cId="1703741176" sldId="2045"/>
        </pc:sldMkLst>
      </pc:sldChg>
      <pc:sldChg chg="addSp delSp modSp del mod">
        <pc:chgData name="Canizo Jonathan" userId="842012b7-4149-4e1b-b4fb-1bc7538c717f" providerId="ADAL" clId="{68A6DECF-AA14-42ED-9F68-C5B46C9C9E9E}" dt="2025-01-14T14:05:40.178" v="875" actId="47"/>
        <pc:sldMkLst>
          <pc:docMk/>
          <pc:sldMk cId="1859493241" sldId="2046"/>
        </pc:sldMkLst>
      </pc:sldChg>
      <pc:sldChg chg="addSp delSp modSp add del mod">
        <pc:chgData name="Canizo Jonathan" userId="842012b7-4149-4e1b-b4fb-1bc7538c717f" providerId="ADAL" clId="{68A6DECF-AA14-42ED-9F68-C5B46C9C9E9E}" dt="2025-01-08T14:11:50.259" v="759" actId="47"/>
        <pc:sldMkLst>
          <pc:docMk/>
          <pc:sldMk cId="3407390870" sldId="2048"/>
        </pc:sldMkLst>
      </pc:sldChg>
      <pc:sldChg chg="addSp delSp modSp mod ord">
        <pc:chgData name="Canizo Jonathan" userId="842012b7-4149-4e1b-b4fb-1bc7538c717f" providerId="ADAL" clId="{68A6DECF-AA14-42ED-9F68-C5B46C9C9E9E}" dt="2025-01-20T17:12:01.133" v="881" actId="1076"/>
        <pc:sldMkLst>
          <pc:docMk/>
          <pc:sldMk cId="4230100293" sldId="2049"/>
        </pc:sldMkLst>
      </pc:sldChg>
      <pc:sldChg chg="delSp modSp mod">
        <pc:chgData name="Canizo Jonathan" userId="842012b7-4149-4e1b-b4fb-1bc7538c717f" providerId="ADAL" clId="{68A6DECF-AA14-42ED-9F68-C5B46C9C9E9E}" dt="2025-02-05T22:17:31.710" v="987" actId="14100"/>
        <pc:sldMkLst>
          <pc:docMk/>
          <pc:sldMk cId="3891870260" sldId="2050"/>
        </pc:sldMkLst>
        <pc:spChg chg="mod">
          <ac:chgData name="Canizo Jonathan" userId="842012b7-4149-4e1b-b4fb-1bc7538c717f" providerId="ADAL" clId="{68A6DECF-AA14-42ED-9F68-C5B46C9C9E9E}" dt="2025-02-05T22:17:31.710" v="987" actId="14100"/>
          <ac:spMkLst>
            <pc:docMk/>
            <pc:sldMk cId="3891870260" sldId="2050"/>
            <ac:spMk id="200" creationId="{DC64BF50-3BF4-FBE3-8EFE-F3E0002FB99A}"/>
          </ac:spMkLst>
        </pc:spChg>
        <pc:graphicFrameChg chg="modGraphic">
          <ac:chgData name="Canizo Jonathan" userId="842012b7-4149-4e1b-b4fb-1bc7538c717f" providerId="ADAL" clId="{68A6DECF-AA14-42ED-9F68-C5B46C9C9E9E}" dt="2025-02-05T22:17:21.567" v="984" actId="20577"/>
          <ac:graphicFrameMkLst>
            <pc:docMk/>
            <pc:sldMk cId="3891870260" sldId="2050"/>
            <ac:graphicFrameMk id="253" creationId="{A631AC73-20EE-0B46-FA05-DC58E8F0D04B}"/>
          </ac:graphicFrameMkLst>
        </pc:graphicFrameChg>
      </pc:sldChg>
      <pc:sldChg chg="delSp modSp mod">
        <pc:chgData name="Canizo Jonathan" userId="842012b7-4149-4e1b-b4fb-1bc7538c717f" providerId="ADAL" clId="{68A6DECF-AA14-42ED-9F68-C5B46C9C9E9E}" dt="2025-02-05T22:22:15.673" v="1033" actId="20577"/>
        <pc:sldMkLst>
          <pc:docMk/>
          <pc:sldMk cId="1159960682" sldId="2051"/>
        </pc:sldMkLst>
        <pc:spChg chg="mod">
          <ac:chgData name="Canizo Jonathan" userId="842012b7-4149-4e1b-b4fb-1bc7538c717f" providerId="ADAL" clId="{68A6DECF-AA14-42ED-9F68-C5B46C9C9E9E}" dt="2025-02-05T22:21:44.028" v="1025" actId="20577"/>
          <ac:spMkLst>
            <pc:docMk/>
            <pc:sldMk cId="1159960682" sldId="2051"/>
            <ac:spMk id="74" creationId="{193F63CD-F8B2-FD19-47EE-993761C3F393}"/>
          </ac:spMkLst>
        </pc:spChg>
        <pc:spChg chg="mod">
          <ac:chgData name="Canizo Jonathan" userId="842012b7-4149-4e1b-b4fb-1bc7538c717f" providerId="ADAL" clId="{68A6DECF-AA14-42ED-9F68-C5B46C9C9E9E}" dt="2025-02-05T22:21:19.263" v="1023" actId="20577"/>
          <ac:spMkLst>
            <pc:docMk/>
            <pc:sldMk cId="1159960682" sldId="2051"/>
            <ac:spMk id="97" creationId="{C94B4DAD-B29D-FD8D-013B-02501B18B814}"/>
          </ac:spMkLst>
        </pc:spChg>
        <pc:spChg chg="mod">
          <ac:chgData name="Canizo Jonathan" userId="842012b7-4149-4e1b-b4fb-1bc7538c717f" providerId="ADAL" clId="{68A6DECF-AA14-42ED-9F68-C5B46C9C9E9E}" dt="2025-02-05T22:22:03.232" v="1030" actId="14100"/>
          <ac:spMkLst>
            <pc:docMk/>
            <pc:sldMk cId="1159960682" sldId="2051"/>
            <ac:spMk id="126" creationId="{E948699A-B778-89E7-ED49-2E19AAC63A7E}"/>
          </ac:spMkLst>
        </pc:spChg>
        <pc:spChg chg="mod">
          <ac:chgData name="Canizo Jonathan" userId="842012b7-4149-4e1b-b4fb-1bc7538c717f" providerId="ADAL" clId="{68A6DECF-AA14-42ED-9F68-C5B46C9C9E9E}" dt="2025-02-05T22:20:38.519" v="1015" actId="14100"/>
          <ac:spMkLst>
            <pc:docMk/>
            <pc:sldMk cId="1159960682" sldId="2051"/>
            <ac:spMk id="176" creationId="{7FDAEB0A-5671-20F1-EABA-F17EF1CB3C89}"/>
          </ac:spMkLst>
        </pc:spChg>
        <pc:graphicFrameChg chg="modGraphic">
          <ac:chgData name="Canizo Jonathan" userId="842012b7-4149-4e1b-b4fb-1bc7538c717f" providerId="ADAL" clId="{68A6DECF-AA14-42ED-9F68-C5B46C9C9E9E}" dt="2025-02-05T22:22:15.673" v="1033" actId="20577"/>
          <ac:graphicFrameMkLst>
            <pc:docMk/>
            <pc:sldMk cId="1159960682" sldId="2051"/>
            <ac:graphicFrameMk id="253" creationId="{A631AC73-20EE-0B46-FA05-DC58E8F0D04B}"/>
          </ac:graphicFrameMkLst>
        </pc:graphicFrameChg>
        <pc:picChg chg="mod">
          <ac:chgData name="Canizo Jonathan" userId="842012b7-4149-4e1b-b4fb-1bc7538c717f" providerId="ADAL" clId="{68A6DECF-AA14-42ED-9F68-C5B46C9C9E9E}" dt="2025-02-05T22:22:08.865" v="1031" actId="1076"/>
          <ac:picMkLst>
            <pc:docMk/>
            <pc:sldMk cId="1159960682" sldId="2051"/>
            <ac:picMk id="120" creationId="{B82B0BAA-D974-E553-7600-77C388E13DC2}"/>
          </ac:picMkLst>
        </pc:picChg>
        <pc:picChg chg="mod">
          <ac:chgData name="Canizo Jonathan" userId="842012b7-4149-4e1b-b4fb-1bc7538c717f" providerId="ADAL" clId="{68A6DECF-AA14-42ED-9F68-C5B46C9C9E9E}" dt="2025-02-05T22:22:08.865" v="1031" actId="1076"/>
          <ac:picMkLst>
            <pc:docMk/>
            <pc:sldMk cId="1159960682" sldId="2051"/>
            <ac:picMk id="124" creationId="{BE0EF079-65FF-0C62-4DBB-70CBF8333E04}"/>
          </ac:picMkLst>
        </pc:picChg>
        <pc:picChg chg="mod">
          <ac:chgData name="Canizo Jonathan" userId="842012b7-4149-4e1b-b4fb-1bc7538c717f" providerId="ADAL" clId="{68A6DECF-AA14-42ED-9F68-C5B46C9C9E9E}" dt="2025-02-05T22:20:46.452" v="1016" actId="1076"/>
          <ac:picMkLst>
            <pc:docMk/>
            <pc:sldMk cId="1159960682" sldId="2051"/>
            <ac:picMk id="173" creationId="{78955969-C0EA-6CB5-4535-81797FE4435F}"/>
          </ac:picMkLst>
        </pc:picChg>
        <pc:picChg chg="mod">
          <ac:chgData name="Canizo Jonathan" userId="842012b7-4149-4e1b-b4fb-1bc7538c717f" providerId="ADAL" clId="{68A6DECF-AA14-42ED-9F68-C5B46C9C9E9E}" dt="2025-02-05T22:20:46.452" v="1016" actId="1076"/>
          <ac:picMkLst>
            <pc:docMk/>
            <pc:sldMk cId="1159960682" sldId="2051"/>
            <ac:picMk id="174" creationId="{FB810DE7-BBCB-4C16-373A-67BE79604443}"/>
          </ac:picMkLst>
        </pc:picChg>
      </pc:sldChg>
      <pc:sldChg chg="addSp delSp modSp mod">
        <pc:chgData name="Canizo Jonathan" userId="842012b7-4149-4e1b-b4fb-1bc7538c717f" providerId="ADAL" clId="{68A6DECF-AA14-42ED-9F68-C5B46C9C9E9E}" dt="2025-01-07T21:39:39.563" v="508" actId="20577"/>
        <pc:sldMkLst>
          <pc:docMk/>
          <pc:sldMk cId="4099157525" sldId="2055"/>
        </pc:sldMkLst>
      </pc:sldChg>
      <pc:sldChg chg="modSp mod">
        <pc:chgData name="Canizo Jonathan" userId="842012b7-4149-4e1b-b4fb-1bc7538c717f" providerId="ADAL" clId="{68A6DECF-AA14-42ED-9F68-C5B46C9C9E9E}" dt="2025-01-07T21:46:48.712" v="619" actId="20577"/>
        <pc:sldMkLst>
          <pc:docMk/>
          <pc:sldMk cId="3160745049" sldId="2056"/>
        </pc:sldMkLst>
      </pc:sldChg>
      <pc:sldChg chg="delSp modSp mod">
        <pc:chgData name="Canizo Jonathan" userId="842012b7-4149-4e1b-b4fb-1bc7538c717f" providerId="ADAL" clId="{68A6DECF-AA14-42ED-9F68-C5B46C9C9E9E}" dt="2025-01-07T21:46:55.249" v="621" actId="20577"/>
        <pc:sldMkLst>
          <pc:docMk/>
          <pc:sldMk cId="97077400" sldId="2057"/>
        </pc:sldMkLst>
      </pc:sldChg>
      <pc:sldChg chg="modSp mod">
        <pc:chgData name="Canizo Jonathan" userId="842012b7-4149-4e1b-b4fb-1bc7538c717f" providerId="ADAL" clId="{68A6DECF-AA14-42ED-9F68-C5B46C9C9E9E}" dt="2025-01-07T21:47:02.404" v="625" actId="20577"/>
        <pc:sldMkLst>
          <pc:docMk/>
          <pc:sldMk cId="1787706680" sldId="2058"/>
        </pc:sldMkLst>
      </pc:sldChg>
      <pc:sldChg chg="addSp delSp modSp mod">
        <pc:chgData name="Canizo Jonathan" userId="842012b7-4149-4e1b-b4fb-1bc7538c717f" providerId="ADAL" clId="{68A6DECF-AA14-42ED-9F68-C5B46C9C9E9E}" dt="2025-01-07T21:47:58.972" v="631" actId="20577"/>
        <pc:sldMkLst>
          <pc:docMk/>
          <pc:sldMk cId="2335674329" sldId="2059"/>
        </pc:sldMkLst>
      </pc:sldChg>
      <pc:sldChg chg="addSp delSp modSp add mod">
        <pc:chgData name="Canizo Jonathan" userId="842012b7-4149-4e1b-b4fb-1bc7538c717f" providerId="ADAL" clId="{68A6DECF-AA14-42ED-9F68-C5B46C9C9E9E}" dt="2025-02-05T22:26:41.973" v="1098" actId="20577"/>
        <pc:sldMkLst>
          <pc:docMk/>
          <pc:sldMk cId="2775208645" sldId="2060"/>
        </pc:sldMkLst>
        <pc:spChg chg="mod">
          <ac:chgData name="Canizo Jonathan" userId="842012b7-4149-4e1b-b4fb-1bc7538c717f" providerId="ADAL" clId="{68A6DECF-AA14-42ED-9F68-C5B46C9C9E9E}" dt="2025-02-05T22:23:35.983" v="1034"/>
          <ac:spMkLst>
            <pc:docMk/>
            <pc:sldMk cId="2775208645" sldId="2060"/>
            <ac:spMk id="31" creationId="{266DA9F2-46E6-7F9C-0096-AE05FD3F2277}"/>
          </ac:spMkLst>
        </pc:spChg>
        <pc:spChg chg="mod">
          <ac:chgData name="Canizo Jonathan" userId="842012b7-4149-4e1b-b4fb-1bc7538c717f" providerId="ADAL" clId="{68A6DECF-AA14-42ED-9F68-C5B46C9C9E9E}" dt="2025-02-05T22:23:35.983" v="1034"/>
          <ac:spMkLst>
            <pc:docMk/>
            <pc:sldMk cId="2775208645" sldId="2060"/>
            <ac:spMk id="224" creationId="{6ADD8204-4C67-3A88-CBA5-EE88DA73847D}"/>
          </ac:spMkLst>
        </pc:spChg>
        <pc:spChg chg="mod">
          <ac:chgData name="Canizo Jonathan" userId="842012b7-4149-4e1b-b4fb-1bc7538c717f" providerId="ADAL" clId="{68A6DECF-AA14-42ED-9F68-C5B46C9C9E9E}" dt="2025-02-05T22:23:49.564" v="1064" actId="6549"/>
          <ac:spMkLst>
            <pc:docMk/>
            <pc:sldMk cId="2775208645" sldId="2060"/>
            <ac:spMk id="232" creationId="{163083F5-A64A-D892-2539-C37A786775C6}"/>
          </ac:spMkLst>
        </pc:spChg>
        <pc:grpChg chg="mod">
          <ac:chgData name="Canizo Jonathan" userId="842012b7-4149-4e1b-b4fb-1bc7538c717f" providerId="ADAL" clId="{68A6DECF-AA14-42ED-9F68-C5B46C9C9E9E}" dt="2025-02-05T22:24:57.668" v="1074" actId="1076"/>
          <ac:grpSpMkLst>
            <pc:docMk/>
            <pc:sldMk cId="2775208645" sldId="2060"/>
            <ac:grpSpMk id="14" creationId="{9CA345AC-1F92-AD1F-88A0-C7AB7E914C0C}"/>
          </ac:grpSpMkLst>
        </pc:grpChg>
        <pc:grpChg chg="mod topLvl">
          <ac:chgData name="Canizo Jonathan" userId="842012b7-4149-4e1b-b4fb-1bc7538c717f" providerId="ADAL" clId="{68A6DECF-AA14-42ED-9F68-C5B46C9C9E9E}" dt="2025-02-05T22:24:30.658" v="1069" actId="164"/>
          <ac:grpSpMkLst>
            <pc:docMk/>
            <pc:sldMk cId="2775208645" sldId="2060"/>
            <ac:grpSpMk id="15" creationId="{F9E789D9-1F6D-7AF8-8141-4FB75432C79C}"/>
          </ac:grpSpMkLst>
        </pc:grpChg>
        <pc:grpChg chg="mod">
          <ac:chgData name="Canizo Jonathan" userId="842012b7-4149-4e1b-b4fb-1bc7538c717f" providerId="ADAL" clId="{68A6DECF-AA14-42ED-9F68-C5B46C9C9E9E}" dt="2025-02-05T22:23:35.983" v="1034"/>
          <ac:grpSpMkLst>
            <pc:docMk/>
            <pc:sldMk cId="2775208645" sldId="2060"/>
            <ac:grpSpMk id="22" creationId="{942B78AE-24A3-1408-0F9F-C32E93F2A376}"/>
          </ac:grpSpMkLst>
        </pc:grpChg>
        <pc:grpChg chg="mod">
          <ac:chgData name="Canizo Jonathan" userId="842012b7-4149-4e1b-b4fb-1bc7538c717f" providerId="ADAL" clId="{68A6DECF-AA14-42ED-9F68-C5B46C9C9E9E}" dt="2025-02-05T22:24:49.130" v="1072" actId="1076"/>
          <ac:grpSpMkLst>
            <pc:docMk/>
            <pc:sldMk cId="2775208645" sldId="2060"/>
            <ac:grpSpMk id="26" creationId="{6CE35A1C-FDE4-5B89-1B35-8EAD757C1796}"/>
          </ac:grpSpMkLst>
        </pc:grpChg>
        <pc:grpChg chg="add mod">
          <ac:chgData name="Canizo Jonathan" userId="842012b7-4149-4e1b-b4fb-1bc7538c717f" providerId="ADAL" clId="{68A6DECF-AA14-42ED-9F68-C5B46C9C9E9E}" dt="2025-02-05T22:24:30.658" v="1069" actId="164"/>
          <ac:grpSpMkLst>
            <pc:docMk/>
            <pc:sldMk cId="2775208645" sldId="2060"/>
            <ac:grpSpMk id="243" creationId="{61009B09-50A9-4E75-9DF9-DE185990D1B9}"/>
          </ac:grpSpMkLst>
        </pc:grpChg>
        <pc:grpChg chg="mod">
          <ac:chgData name="Canizo Jonathan" userId="842012b7-4149-4e1b-b4fb-1bc7538c717f" providerId="ADAL" clId="{68A6DECF-AA14-42ED-9F68-C5B46C9C9E9E}" dt="2025-02-05T22:25:00.751" v="1075" actId="1076"/>
          <ac:grpSpMkLst>
            <pc:docMk/>
            <pc:sldMk cId="2775208645" sldId="2060"/>
            <ac:grpSpMk id="263" creationId="{AC016FFD-CE14-95F6-E94D-C233EA91671F}"/>
          </ac:grpSpMkLst>
        </pc:grpChg>
        <pc:graphicFrameChg chg="modGraphic">
          <ac:chgData name="Canizo Jonathan" userId="842012b7-4149-4e1b-b4fb-1bc7538c717f" providerId="ADAL" clId="{68A6DECF-AA14-42ED-9F68-C5B46C9C9E9E}" dt="2025-02-05T22:26:41.973" v="1098" actId="20577"/>
          <ac:graphicFrameMkLst>
            <pc:docMk/>
            <pc:sldMk cId="2775208645" sldId="2060"/>
            <ac:graphicFrameMk id="253" creationId="{19DD1CB5-07D4-BCA4-5C90-3D29F4CC9FDE}"/>
          </ac:graphicFrameMkLst>
        </pc:graphicFrameChg>
        <pc:picChg chg="add mod">
          <ac:chgData name="Canizo Jonathan" userId="842012b7-4149-4e1b-b4fb-1bc7538c717f" providerId="ADAL" clId="{68A6DECF-AA14-42ED-9F68-C5B46C9C9E9E}" dt="2025-02-05T22:24:30.658" v="1069" actId="164"/>
          <ac:picMkLst>
            <pc:docMk/>
            <pc:sldMk cId="2775208645" sldId="2060"/>
            <ac:picMk id="242" creationId="{CDE15D6D-2632-12F9-94DE-031720D4B42B}"/>
          </ac:picMkLst>
        </pc:picChg>
        <pc:cxnChg chg="mod">
          <ac:chgData name="Canizo Jonathan" userId="842012b7-4149-4e1b-b4fb-1bc7538c717f" providerId="ADAL" clId="{68A6DECF-AA14-42ED-9F68-C5B46C9C9E9E}" dt="2025-02-05T22:25:58.124" v="1087" actId="14100"/>
          <ac:cxnSpMkLst>
            <pc:docMk/>
            <pc:sldMk cId="2775208645" sldId="2060"/>
            <ac:cxnSpMk id="40" creationId="{8F05AD9E-B6A0-48BD-E864-A742AAA2DD94}"/>
          </ac:cxnSpMkLst>
        </pc:cxnChg>
        <pc:cxnChg chg="mod ord">
          <ac:chgData name="Canizo Jonathan" userId="842012b7-4149-4e1b-b4fb-1bc7538c717f" providerId="ADAL" clId="{68A6DECF-AA14-42ED-9F68-C5B46C9C9E9E}" dt="2025-02-05T22:25:46.215" v="1084" actId="167"/>
          <ac:cxnSpMkLst>
            <pc:docMk/>
            <pc:sldMk cId="2775208645" sldId="2060"/>
            <ac:cxnSpMk id="50" creationId="{B13B442B-3C60-089E-5905-E9AB31661973}"/>
          </ac:cxnSpMkLst>
        </pc:cxnChg>
        <pc:cxnChg chg="mod">
          <ac:chgData name="Canizo Jonathan" userId="842012b7-4149-4e1b-b4fb-1bc7538c717f" providerId="ADAL" clId="{68A6DECF-AA14-42ED-9F68-C5B46C9C9E9E}" dt="2025-02-05T22:25:21.008" v="1079" actId="14100"/>
          <ac:cxnSpMkLst>
            <pc:docMk/>
            <pc:sldMk cId="2775208645" sldId="2060"/>
            <ac:cxnSpMk id="55" creationId="{101ECC23-6307-C31C-5B7E-A8360F609B30}"/>
          </ac:cxnSpMkLst>
        </pc:cxnChg>
        <pc:cxnChg chg="add mod ord">
          <ac:chgData name="Canizo Jonathan" userId="842012b7-4149-4e1b-b4fb-1bc7538c717f" providerId="ADAL" clId="{68A6DECF-AA14-42ED-9F68-C5B46C9C9E9E}" dt="2025-02-05T22:26:10.020" v="1091" actId="167"/>
          <ac:cxnSpMkLst>
            <pc:docMk/>
            <pc:sldMk cId="2775208645" sldId="2060"/>
            <ac:cxnSpMk id="57" creationId="{FB430513-A667-E490-2BF4-AB851E5DB914}"/>
          </ac:cxnSpMkLst>
        </pc:cxnChg>
        <pc:cxnChg chg="add mod">
          <ac:chgData name="Canizo Jonathan" userId="842012b7-4149-4e1b-b4fb-1bc7538c717f" providerId="ADAL" clId="{68A6DECF-AA14-42ED-9F68-C5B46C9C9E9E}" dt="2025-02-05T22:26:14.803" v="1093" actId="1076"/>
          <ac:cxnSpMkLst>
            <pc:docMk/>
            <pc:sldMk cId="2775208645" sldId="2060"/>
            <ac:cxnSpMk id="59" creationId="{309A68AA-4BD0-91C3-A341-6554A816EBFE}"/>
          </ac:cxnSpMkLst>
        </pc:cxnChg>
        <pc:cxnChg chg="add mod">
          <ac:chgData name="Canizo Jonathan" userId="842012b7-4149-4e1b-b4fb-1bc7538c717f" providerId="ADAL" clId="{68A6DECF-AA14-42ED-9F68-C5B46C9C9E9E}" dt="2025-02-05T22:26:19.430" v="1096" actId="1036"/>
          <ac:cxnSpMkLst>
            <pc:docMk/>
            <pc:sldMk cId="2775208645" sldId="2060"/>
            <ac:cxnSpMk id="60" creationId="{55889345-05C1-0723-11E4-787E3F35358F}"/>
          </ac:cxnSpMkLst>
        </pc:cxnChg>
        <pc:cxnChg chg="mod">
          <ac:chgData name="Canizo Jonathan" userId="842012b7-4149-4e1b-b4fb-1bc7538c717f" providerId="ADAL" clId="{68A6DECF-AA14-42ED-9F68-C5B46C9C9E9E}" dt="2025-02-05T22:25:11.438" v="1076" actId="14100"/>
          <ac:cxnSpMkLst>
            <pc:docMk/>
            <pc:sldMk cId="2775208645" sldId="2060"/>
            <ac:cxnSpMk id="139" creationId="{F110E0CB-AF77-4438-B00B-190B97207298}"/>
          </ac:cxnSpMkLst>
        </pc:cxnChg>
        <pc:cxnChg chg="mod">
          <ac:chgData name="Canizo Jonathan" userId="842012b7-4149-4e1b-b4fb-1bc7538c717f" providerId="ADAL" clId="{68A6DECF-AA14-42ED-9F68-C5B46C9C9E9E}" dt="2025-02-05T22:25:53.572" v="1086" actId="14100"/>
          <ac:cxnSpMkLst>
            <pc:docMk/>
            <pc:sldMk cId="2775208645" sldId="2060"/>
            <ac:cxnSpMk id="235" creationId="{95D6FF14-FA17-AD61-1AEA-6A3F60294DA9}"/>
          </ac:cxnSpMkLst>
        </pc:cxnChg>
        <pc:cxnChg chg="mod">
          <ac:chgData name="Canizo Jonathan" userId="842012b7-4149-4e1b-b4fb-1bc7538c717f" providerId="ADAL" clId="{68A6DECF-AA14-42ED-9F68-C5B46C9C9E9E}" dt="2025-02-05T22:25:38.939" v="1083" actId="14100"/>
          <ac:cxnSpMkLst>
            <pc:docMk/>
            <pc:sldMk cId="2775208645" sldId="2060"/>
            <ac:cxnSpMk id="296" creationId="{D28D0160-FE92-4DD7-E858-955AF7B85C15}"/>
          </ac:cxnSpMkLst>
        </pc:cxnChg>
      </pc:sldChg>
      <pc:sldChg chg="addSp delSp modSp add del mod">
        <pc:chgData name="Canizo Jonathan" userId="842012b7-4149-4e1b-b4fb-1bc7538c717f" providerId="ADAL" clId="{68A6DECF-AA14-42ED-9F68-C5B46C9C9E9E}" dt="2025-01-20T18:32:47.647" v="975" actId="47"/>
        <pc:sldMkLst>
          <pc:docMk/>
          <pc:sldMk cId="3303202700" sldId="2061"/>
        </pc:sldMkLst>
      </pc:sldChg>
    </pc:docChg>
  </pc:docChgLst>
  <pc:docChgLst>
    <pc:chgData name="Canizo Jonathan" userId="842012b7-4149-4e1b-b4fb-1bc7538c717f" providerId="ADAL" clId="{871A6350-EF4F-4958-8858-103AB03F3610}"/>
    <pc:docChg chg="undo custSel modSld">
      <pc:chgData name="Canizo Jonathan" userId="842012b7-4149-4e1b-b4fb-1bc7538c717f" providerId="ADAL" clId="{871A6350-EF4F-4958-8858-103AB03F3610}" dt="2025-03-06T18:14:31.689" v="379" actId="1076"/>
      <pc:docMkLst>
        <pc:docMk/>
      </pc:docMkLst>
      <pc:sldChg chg="modSp mod">
        <pc:chgData name="Canizo Jonathan" userId="842012b7-4149-4e1b-b4fb-1bc7538c717f" providerId="ADAL" clId="{871A6350-EF4F-4958-8858-103AB03F3610}" dt="2025-03-06T17:23:37.115" v="7" actId="20577"/>
        <pc:sldMkLst>
          <pc:docMk/>
          <pc:sldMk cId="3718700304" sldId="291"/>
        </pc:sldMkLst>
        <pc:spChg chg="mod">
          <ac:chgData name="Canizo Jonathan" userId="842012b7-4149-4e1b-b4fb-1bc7538c717f" providerId="ADAL" clId="{871A6350-EF4F-4958-8858-103AB03F3610}" dt="2025-03-06T17:23:37.115" v="7" actId="20577"/>
          <ac:spMkLst>
            <pc:docMk/>
            <pc:sldMk cId="3718700304" sldId="291"/>
            <ac:spMk id="5" creationId="{4FFBBB29-6E34-478C-9230-F79F17E59E7E}"/>
          </ac:spMkLst>
        </pc:spChg>
      </pc:sldChg>
      <pc:sldChg chg="modSp mod">
        <pc:chgData name="Canizo Jonathan" userId="842012b7-4149-4e1b-b4fb-1bc7538c717f" providerId="ADAL" clId="{871A6350-EF4F-4958-8858-103AB03F3610}" dt="2025-03-06T18:05:09.651" v="220" actId="14734"/>
        <pc:sldMkLst>
          <pc:docMk/>
          <pc:sldMk cId="401806378" sldId="2037"/>
        </pc:sldMkLst>
        <pc:graphicFrameChg chg="mod modGraphic">
          <ac:chgData name="Canizo Jonathan" userId="842012b7-4149-4e1b-b4fb-1bc7538c717f" providerId="ADAL" clId="{871A6350-EF4F-4958-8858-103AB03F3610}" dt="2025-03-06T18:05:09.651" v="220" actId="14734"/>
          <ac:graphicFrameMkLst>
            <pc:docMk/>
            <pc:sldMk cId="401806378" sldId="2037"/>
            <ac:graphicFrameMk id="253" creationId="{A631AC73-20EE-0B46-FA05-DC58E8F0D04B}"/>
          </ac:graphicFrameMkLst>
        </pc:graphicFrameChg>
      </pc:sldChg>
      <pc:sldChg chg="addSp delSp modSp mod">
        <pc:chgData name="Canizo Jonathan" userId="842012b7-4149-4e1b-b4fb-1bc7538c717f" providerId="ADAL" clId="{871A6350-EF4F-4958-8858-103AB03F3610}" dt="2025-03-06T17:51:19.372" v="156" actId="1037"/>
        <pc:sldMkLst>
          <pc:docMk/>
          <pc:sldMk cId="881663915" sldId="2038"/>
        </pc:sldMkLst>
        <pc:spChg chg="mod">
          <ac:chgData name="Canizo Jonathan" userId="842012b7-4149-4e1b-b4fb-1bc7538c717f" providerId="ADAL" clId="{871A6350-EF4F-4958-8858-103AB03F3610}" dt="2025-03-06T17:39:30.949" v="99" actId="207"/>
          <ac:spMkLst>
            <pc:docMk/>
            <pc:sldMk cId="881663915" sldId="2038"/>
            <ac:spMk id="274" creationId="{B4344AD1-5672-598B-5759-A48E09342C98}"/>
          </ac:spMkLst>
        </pc:spChg>
        <pc:graphicFrameChg chg="mod modGraphic">
          <ac:chgData name="Canizo Jonathan" userId="842012b7-4149-4e1b-b4fb-1bc7538c717f" providerId="ADAL" clId="{871A6350-EF4F-4958-8858-103AB03F3610}" dt="2025-03-06T17:39:02.751" v="79" actId="20577"/>
          <ac:graphicFrameMkLst>
            <pc:docMk/>
            <pc:sldMk cId="881663915" sldId="2038"/>
            <ac:graphicFrameMk id="253" creationId="{A631AC73-20EE-0B46-FA05-DC58E8F0D04B}"/>
          </ac:graphicFrameMkLst>
        </pc:graphicFrameChg>
        <pc:picChg chg="add mod">
          <ac:chgData name="Canizo Jonathan" userId="842012b7-4149-4e1b-b4fb-1bc7538c717f" providerId="ADAL" clId="{871A6350-EF4F-4958-8858-103AB03F3610}" dt="2025-03-06T17:51:19.372" v="156" actId="1037"/>
          <ac:picMkLst>
            <pc:docMk/>
            <pc:sldMk cId="881663915" sldId="2038"/>
            <ac:picMk id="16" creationId="{38B24A7F-AE4F-1F30-EC3C-20D5C0980CA3}"/>
          </ac:picMkLst>
        </pc:picChg>
      </pc:sldChg>
      <pc:sldChg chg="modSp mod">
        <pc:chgData name="Canizo Jonathan" userId="842012b7-4149-4e1b-b4fb-1bc7538c717f" providerId="ADAL" clId="{871A6350-EF4F-4958-8858-103AB03F3610}" dt="2025-03-06T18:06:27.965" v="230" actId="1076"/>
        <pc:sldMkLst>
          <pc:docMk/>
          <pc:sldMk cId="4083968983" sldId="2040"/>
        </pc:sldMkLst>
        <pc:graphicFrameChg chg="mod modGraphic">
          <ac:chgData name="Canizo Jonathan" userId="842012b7-4149-4e1b-b4fb-1bc7538c717f" providerId="ADAL" clId="{871A6350-EF4F-4958-8858-103AB03F3610}" dt="2025-03-06T18:06:27.965" v="230" actId="1076"/>
          <ac:graphicFrameMkLst>
            <pc:docMk/>
            <pc:sldMk cId="4083968983" sldId="2040"/>
            <ac:graphicFrameMk id="253" creationId="{A631AC73-20EE-0B46-FA05-DC58E8F0D04B}"/>
          </ac:graphicFrameMkLst>
        </pc:graphicFrameChg>
      </pc:sldChg>
      <pc:sldChg chg="modSp mod">
        <pc:chgData name="Canizo Jonathan" userId="842012b7-4149-4e1b-b4fb-1bc7538c717f" providerId="ADAL" clId="{871A6350-EF4F-4958-8858-103AB03F3610}" dt="2025-03-06T17:35:27.360" v="49" actId="14734"/>
        <pc:sldMkLst>
          <pc:docMk/>
          <pc:sldMk cId="3245525816" sldId="2041"/>
        </pc:sldMkLst>
        <pc:spChg chg="mod">
          <ac:chgData name="Canizo Jonathan" userId="842012b7-4149-4e1b-b4fb-1bc7538c717f" providerId="ADAL" clId="{871A6350-EF4F-4958-8858-103AB03F3610}" dt="2025-03-06T17:34:38.866" v="28" actId="20577"/>
          <ac:spMkLst>
            <pc:docMk/>
            <pc:sldMk cId="3245525816" sldId="2041"/>
            <ac:spMk id="119" creationId="{ADA5856C-D59D-BF2D-8C7C-78E847119877}"/>
          </ac:spMkLst>
        </pc:spChg>
        <pc:graphicFrameChg chg="modGraphic">
          <ac:chgData name="Canizo Jonathan" userId="842012b7-4149-4e1b-b4fb-1bc7538c717f" providerId="ADAL" clId="{871A6350-EF4F-4958-8858-103AB03F3610}" dt="2025-03-06T17:35:27.360" v="49" actId="14734"/>
          <ac:graphicFrameMkLst>
            <pc:docMk/>
            <pc:sldMk cId="3245525816" sldId="2041"/>
            <ac:graphicFrameMk id="253" creationId="{A631AC73-20EE-0B46-FA05-DC58E8F0D04B}"/>
          </ac:graphicFrameMkLst>
        </pc:graphicFrameChg>
      </pc:sldChg>
      <pc:sldChg chg="modSp mod">
        <pc:chgData name="Canizo Jonathan" userId="842012b7-4149-4e1b-b4fb-1bc7538c717f" providerId="ADAL" clId="{871A6350-EF4F-4958-8858-103AB03F3610}" dt="2025-03-06T17:37:29.762" v="66" actId="20577"/>
        <pc:sldMkLst>
          <pc:docMk/>
          <pc:sldMk cId="3779952771" sldId="2042"/>
        </pc:sldMkLst>
        <pc:graphicFrameChg chg="mod modGraphic">
          <ac:chgData name="Canizo Jonathan" userId="842012b7-4149-4e1b-b4fb-1bc7538c717f" providerId="ADAL" clId="{871A6350-EF4F-4958-8858-103AB03F3610}" dt="2025-03-06T17:37:29.762" v="66" actId="20577"/>
          <ac:graphicFrameMkLst>
            <pc:docMk/>
            <pc:sldMk cId="3779952771" sldId="2042"/>
            <ac:graphicFrameMk id="253" creationId="{A631AC73-20EE-0B46-FA05-DC58E8F0D04B}"/>
          </ac:graphicFrameMkLst>
        </pc:graphicFrameChg>
      </pc:sldChg>
      <pc:sldChg chg="addSp delSp modSp mod">
        <pc:chgData name="Canizo Jonathan" userId="842012b7-4149-4e1b-b4fb-1bc7538c717f" providerId="ADAL" clId="{871A6350-EF4F-4958-8858-103AB03F3610}" dt="2025-03-06T17:51:02.962" v="122" actId="164"/>
        <pc:sldMkLst>
          <pc:docMk/>
          <pc:sldMk cId="4039419529" sldId="2043"/>
        </pc:sldMkLst>
        <pc:spChg chg="mod">
          <ac:chgData name="Canizo Jonathan" userId="842012b7-4149-4e1b-b4fb-1bc7538c717f" providerId="ADAL" clId="{871A6350-EF4F-4958-8858-103AB03F3610}" dt="2025-03-06T17:35:12.816" v="47" actId="113"/>
          <ac:spMkLst>
            <pc:docMk/>
            <pc:sldMk cId="4039419529" sldId="2043"/>
            <ac:spMk id="29" creationId="{B5B43715-8F6C-4224-20CF-1B97B778971C}"/>
          </ac:spMkLst>
        </pc:spChg>
        <pc:grpChg chg="mod">
          <ac:chgData name="Canizo Jonathan" userId="842012b7-4149-4e1b-b4fb-1bc7538c717f" providerId="ADAL" clId="{871A6350-EF4F-4958-8858-103AB03F3610}" dt="2025-03-06T17:51:02.962" v="122" actId="164"/>
          <ac:grpSpMkLst>
            <pc:docMk/>
            <pc:sldMk cId="4039419529" sldId="2043"/>
            <ac:grpSpMk id="24" creationId="{1D3CE47E-35D0-3BF5-BB93-8A946B1C1729}"/>
          </ac:grpSpMkLst>
        </pc:grpChg>
        <pc:graphicFrameChg chg="mod modGraphic">
          <ac:chgData name="Canizo Jonathan" userId="842012b7-4149-4e1b-b4fb-1bc7538c717f" providerId="ADAL" clId="{871A6350-EF4F-4958-8858-103AB03F3610}" dt="2025-03-06T17:35:54.265" v="55" actId="14734"/>
          <ac:graphicFrameMkLst>
            <pc:docMk/>
            <pc:sldMk cId="4039419529" sldId="2043"/>
            <ac:graphicFrameMk id="253" creationId="{A631AC73-20EE-0B46-FA05-DC58E8F0D04B}"/>
          </ac:graphicFrameMkLst>
        </pc:graphicFrameChg>
      </pc:sldChg>
      <pc:sldChg chg="modSp mod">
        <pc:chgData name="Canizo Jonathan" userId="842012b7-4149-4e1b-b4fb-1bc7538c717f" providerId="ADAL" clId="{871A6350-EF4F-4958-8858-103AB03F3610}" dt="2025-03-06T17:37:47.632" v="69" actId="14734"/>
        <pc:sldMkLst>
          <pc:docMk/>
          <pc:sldMk cId="4269023888" sldId="2044"/>
        </pc:sldMkLst>
        <pc:graphicFrameChg chg="mod modGraphic">
          <ac:chgData name="Canizo Jonathan" userId="842012b7-4149-4e1b-b4fb-1bc7538c717f" providerId="ADAL" clId="{871A6350-EF4F-4958-8858-103AB03F3610}" dt="2025-03-06T17:37:47.632" v="69" actId="14734"/>
          <ac:graphicFrameMkLst>
            <pc:docMk/>
            <pc:sldMk cId="4269023888" sldId="2044"/>
            <ac:graphicFrameMk id="253" creationId="{A631AC73-20EE-0B46-FA05-DC58E8F0D04B}"/>
          </ac:graphicFrameMkLst>
        </pc:graphicFrameChg>
      </pc:sldChg>
      <pc:sldChg chg="modSp mod">
        <pc:chgData name="Canizo Jonathan" userId="842012b7-4149-4e1b-b4fb-1bc7538c717f" providerId="ADAL" clId="{871A6350-EF4F-4958-8858-103AB03F3610}" dt="2025-03-06T17:52:03.145" v="160" actId="14734"/>
        <pc:sldMkLst>
          <pc:docMk/>
          <pc:sldMk cId="1703741176" sldId="2045"/>
        </pc:sldMkLst>
        <pc:graphicFrameChg chg="mod modGraphic">
          <ac:chgData name="Canizo Jonathan" userId="842012b7-4149-4e1b-b4fb-1bc7538c717f" providerId="ADAL" clId="{871A6350-EF4F-4958-8858-103AB03F3610}" dt="2025-03-06T17:52:03.145" v="160" actId="14734"/>
          <ac:graphicFrameMkLst>
            <pc:docMk/>
            <pc:sldMk cId="1703741176" sldId="2045"/>
            <ac:graphicFrameMk id="253" creationId="{A631AC73-20EE-0B46-FA05-DC58E8F0D04B}"/>
          </ac:graphicFrameMkLst>
        </pc:graphicFrameChg>
      </pc:sldChg>
      <pc:sldChg chg="modSp mod">
        <pc:chgData name="Canizo Jonathan" userId="842012b7-4149-4e1b-b4fb-1bc7538c717f" providerId="ADAL" clId="{871A6350-EF4F-4958-8858-103AB03F3610}" dt="2025-03-06T18:07:06.035" v="235" actId="1076"/>
        <pc:sldMkLst>
          <pc:docMk/>
          <pc:sldMk cId="4230100293" sldId="2049"/>
        </pc:sldMkLst>
        <pc:graphicFrameChg chg="mod modGraphic">
          <ac:chgData name="Canizo Jonathan" userId="842012b7-4149-4e1b-b4fb-1bc7538c717f" providerId="ADAL" clId="{871A6350-EF4F-4958-8858-103AB03F3610}" dt="2025-03-06T18:07:06.035" v="235" actId="1076"/>
          <ac:graphicFrameMkLst>
            <pc:docMk/>
            <pc:sldMk cId="4230100293" sldId="2049"/>
            <ac:graphicFrameMk id="253" creationId="{A631AC73-20EE-0B46-FA05-DC58E8F0D04B}"/>
          </ac:graphicFrameMkLst>
        </pc:graphicFrameChg>
      </pc:sldChg>
      <pc:sldChg chg="modSp mod">
        <pc:chgData name="Canizo Jonathan" userId="842012b7-4149-4e1b-b4fb-1bc7538c717f" providerId="ADAL" clId="{871A6350-EF4F-4958-8858-103AB03F3610}" dt="2025-03-06T17:38:06.056" v="72" actId="14734"/>
        <pc:sldMkLst>
          <pc:docMk/>
          <pc:sldMk cId="3891870260" sldId="2050"/>
        </pc:sldMkLst>
        <pc:graphicFrameChg chg="mod modGraphic">
          <ac:chgData name="Canizo Jonathan" userId="842012b7-4149-4e1b-b4fb-1bc7538c717f" providerId="ADAL" clId="{871A6350-EF4F-4958-8858-103AB03F3610}" dt="2025-03-06T17:38:06.056" v="72" actId="14734"/>
          <ac:graphicFrameMkLst>
            <pc:docMk/>
            <pc:sldMk cId="3891870260" sldId="2050"/>
            <ac:graphicFrameMk id="253" creationId="{A631AC73-20EE-0B46-FA05-DC58E8F0D04B}"/>
          </ac:graphicFrameMkLst>
        </pc:graphicFrameChg>
      </pc:sldChg>
      <pc:sldChg chg="modSp mod">
        <pc:chgData name="Canizo Jonathan" userId="842012b7-4149-4e1b-b4fb-1bc7538c717f" providerId="ADAL" clId="{871A6350-EF4F-4958-8858-103AB03F3610}" dt="2025-03-06T18:05:21.466" v="223" actId="14734"/>
        <pc:sldMkLst>
          <pc:docMk/>
          <pc:sldMk cId="1159960682" sldId="2051"/>
        </pc:sldMkLst>
        <pc:graphicFrameChg chg="mod modGraphic">
          <ac:chgData name="Canizo Jonathan" userId="842012b7-4149-4e1b-b4fb-1bc7538c717f" providerId="ADAL" clId="{871A6350-EF4F-4958-8858-103AB03F3610}" dt="2025-03-06T18:05:21.466" v="223" actId="14734"/>
          <ac:graphicFrameMkLst>
            <pc:docMk/>
            <pc:sldMk cId="1159960682" sldId="2051"/>
            <ac:graphicFrameMk id="253" creationId="{A631AC73-20EE-0B46-FA05-DC58E8F0D04B}"/>
          </ac:graphicFrameMkLst>
        </pc:graphicFrameChg>
      </pc:sldChg>
      <pc:sldChg chg="modSp mod">
        <pc:chgData name="Canizo Jonathan" userId="842012b7-4149-4e1b-b4fb-1bc7538c717f" providerId="ADAL" clId="{871A6350-EF4F-4958-8858-103AB03F3610}" dt="2025-03-06T17:37:10.168" v="61" actId="14734"/>
        <pc:sldMkLst>
          <pc:docMk/>
          <pc:sldMk cId="4099157525" sldId="2055"/>
        </pc:sldMkLst>
        <pc:graphicFrameChg chg="mod modGraphic">
          <ac:chgData name="Canizo Jonathan" userId="842012b7-4149-4e1b-b4fb-1bc7538c717f" providerId="ADAL" clId="{871A6350-EF4F-4958-8858-103AB03F3610}" dt="2025-03-06T17:37:10.168" v="61" actId="14734"/>
          <ac:graphicFrameMkLst>
            <pc:docMk/>
            <pc:sldMk cId="4099157525" sldId="2055"/>
            <ac:graphicFrameMk id="253" creationId="{A631AC73-20EE-0B46-FA05-DC58E8F0D04B}"/>
          </ac:graphicFrameMkLst>
        </pc:graphicFrameChg>
      </pc:sldChg>
      <pc:sldChg chg="addSp delSp modSp mod">
        <pc:chgData name="Canizo Jonathan" userId="842012b7-4149-4e1b-b4fb-1bc7538c717f" providerId="ADAL" clId="{871A6350-EF4F-4958-8858-103AB03F3610}" dt="2025-03-06T18:11:45.914" v="354" actId="20577"/>
        <pc:sldMkLst>
          <pc:docMk/>
          <pc:sldMk cId="3160745049" sldId="2056"/>
        </pc:sldMkLst>
        <pc:spChg chg="mod">
          <ac:chgData name="Canizo Jonathan" userId="842012b7-4149-4e1b-b4fb-1bc7538c717f" providerId="ADAL" clId="{871A6350-EF4F-4958-8858-103AB03F3610}" dt="2025-03-06T18:02:09.933" v="204" actId="6549"/>
          <ac:spMkLst>
            <pc:docMk/>
            <pc:sldMk cId="3160745049" sldId="2056"/>
            <ac:spMk id="48" creationId="{C94C2942-4C16-056D-4F02-D7D6601EBD00}"/>
          </ac:spMkLst>
        </pc:spChg>
        <pc:spChg chg="mod">
          <ac:chgData name="Canizo Jonathan" userId="842012b7-4149-4e1b-b4fb-1bc7538c717f" providerId="ADAL" clId="{871A6350-EF4F-4958-8858-103AB03F3610}" dt="2025-03-06T17:57:48.651" v="179" actId="113"/>
          <ac:spMkLst>
            <pc:docMk/>
            <pc:sldMk cId="3160745049" sldId="2056"/>
            <ac:spMk id="318" creationId="{82557FB9-EA96-A2DA-B41B-592D63674495}"/>
          </ac:spMkLst>
        </pc:spChg>
        <pc:grpChg chg="add mod">
          <ac:chgData name="Canizo Jonathan" userId="842012b7-4149-4e1b-b4fb-1bc7538c717f" providerId="ADAL" clId="{871A6350-EF4F-4958-8858-103AB03F3610}" dt="2025-03-06T18:10:41.013" v="331" actId="164"/>
          <ac:grpSpMkLst>
            <pc:docMk/>
            <pc:sldMk cId="3160745049" sldId="2056"/>
            <ac:grpSpMk id="14" creationId="{2BFC3182-C24B-B70D-4D2A-BF7F9D23FC2D}"/>
          </ac:grpSpMkLst>
        </pc:grpChg>
        <pc:grpChg chg="mod topLvl">
          <ac:chgData name="Canizo Jonathan" userId="842012b7-4149-4e1b-b4fb-1bc7538c717f" providerId="ADAL" clId="{871A6350-EF4F-4958-8858-103AB03F3610}" dt="2025-03-06T18:10:41.013" v="331" actId="164"/>
          <ac:grpSpMkLst>
            <pc:docMk/>
            <pc:sldMk cId="3160745049" sldId="2056"/>
            <ac:grpSpMk id="43" creationId="{289DAF5A-EBCC-6BDE-0ED3-BB72A5044DA6}"/>
          </ac:grpSpMkLst>
        </pc:grpChg>
        <pc:grpChg chg="topLvl">
          <ac:chgData name="Canizo Jonathan" userId="842012b7-4149-4e1b-b4fb-1bc7538c717f" providerId="ADAL" clId="{871A6350-EF4F-4958-8858-103AB03F3610}" dt="2025-03-06T17:57:22.210" v="161" actId="478"/>
          <ac:grpSpMkLst>
            <pc:docMk/>
            <pc:sldMk cId="3160745049" sldId="2056"/>
            <ac:grpSpMk id="302" creationId="{84B75620-06FA-6449-7C92-3F23A8BD98C4}"/>
          </ac:grpSpMkLst>
        </pc:grpChg>
        <pc:graphicFrameChg chg="add mod modGraphic">
          <ac:chgData name="Canizo Jonathan" userId="842012b7-4149-4e1b-b4fb-1bc7538c717f" providerId="ADAL" clId="{871A6350-EF4F-4958-8858-103AB03F3610}" dt="2025-03-06T18:11:45.914" v="354" actId="20577"/>
          <ac:graphicFrameMkLst>
            <pc:docMk/>
            <pc:sldMk cId="3160745049" sldId="2056"/>
            <ac:graphicFrameMk id="17" creationId="{8C8C68B4-6F96-538E-0DD4-607A1FD508DF}"/>
          </ac:graphicFrameMkLst>
        </pc:graphicFrameChg>
        <pc:picChg chg="add mod">
          <ac:chgData name="Canizo Jonathan" userId="842012b7-4149-4e1b-b4fb-1bc7538c717f" providerId="ADAL" clId="{871A6350-EF4F-4958-8858-103AB03F3610}" dt="2025-03-06T17:57:33.549" v="164" actId="1036"/>
          <ac:picMkLst>
            <pc:docMk/>
            <pc:sldMk cId="3160745049" sldId="2056"/>
            <ac:picMk id="7" creationId="{BB525056-E9AF-A9A8-69B4-E36257C60A76}"/>
          </ac:picMkLst>
        </pc:picChg>
        <pc:picChg chg="add mod">
          <ac:chgData name="Canizo Jonathan" userId="842012b7-4149-4e1b-b4fb-1bc7538c717f" providerId="ADAL" clId="{871A6350-EF4F-4958-8858-103AB03F3610}" dt="2025-03-06T18:10:41.013" v="331" actId="164"/>
          <ac:picMkLst>
            <pc:docMk/>
            <pc:sldMk cId="3160745049" sldId="2056"/>
            <ac:picMk id="12" creationId="{3F2380F3-EDCA-BA5D-4914-0C2595898408}"/>
          </ac:picMkLst>
        </pc:picChg>
      </pc:sldChg>
      <pc:sldChg chg="addSp modSp mod">
        <pc:chgData name="Canizo Jonathan" userId="842012b7-4149-4e1b-b4fb-1bc7538c717f" providerId="ADAL" clId="{871A6350-EF4F-4958-8858-103AB03F3610}" dt="2025-03-06T18:12:28.589" v="359" actId="21"/>
        <pc:sldMkLst>
          <pc:docMk/>
          <pc:sldMk cId="97077400" sldId="2057"/>
        </pc:sldMkLst>
        <pc:graphicFrameChg chg="add mod modGraphic">
          <ac:chgData name="Canizo Jonathan" userId="842012b7-4149-4e1b-b4fb-1bc7538c717f" providerId="ADAL" clId="{871A6350-EF4F-4958-8858-103AB03F3610}" dt="2025-03-06T18:12:28.589" v="359" actId="21"/>
          <ac:graphicFrameMkLst>
            <pc:docMk/>
            <pc:sldMk cId="97077400" sldId="2057"/>
            <ac:graphicFrameMk id="3" creationId="{8B203832-A145-C744-BE98-CFD7644D73E9}"/>
          </ac:graphicFrameMkLst>
        </pc:graphicFrameChg>
      </pc:sldChg>
      <pc:sldChg chg="addSp delSp modSp mod">
        <pc:chgData name="Canizo Jonathan" userId="842012b7-4149-4e1b-b4fb-1bc7538c717f" providerId="ADAL" clId="{871A6350-EF4F-4958-8858-103AB03F3610}" dt="2025-03-06T18:13:08.934" v="368" actId="478"/>
        <pc:sldMkLst>
          <pc:docMk/>
          <pc:sldMk cId="1787706680" sldId="2058"/>
        </pc:sldMkLst>
        <pc:graphicFrameChg chg="add mod modGraphic">
          <ac:chgData name="Canizo Jonathan" userId="842012b7-4149-4e1b-b4fb-1bc7538c717f" providerId="ADAL" clId="{871A6350-EF4F-4958-8858-103AB03F3610}" dt="2025-03-06T18:13:01.026" v="367" actId="20577"/>
          <ac:graphicFrameMkLst>
            <pc:docMk/>
            <pc:sldMk cId="1787706680" sldId="2058"/>
            <ac:graphicFrameMk id="3" creationId="{6FCB040E-0300-94FE-E022-993E437EF18F}"/>
          </ac:graphicFrameMkLst>
        </pc:graphicFrameChg>
      </pc:sldChg>
      <pc:sldChg chg="addSp delSp modSp mod">
        <pc:chgData name="Canizo Jonathan" userId="842012b7-4149-4e1b-b4fb-1bc7538c717f" providerId="ADAL" clId="{871A6350-EF4F-4958-8858-103AB03F3610}" dt="2025-03-06T18:14:31.689" v="379" actId="1076"/>
        <pc:sldMkLst>
          <pc:docMk/>
          <pc:sldMk cId="2335674329" sldId="2059"/>
        </pc:sldMkLst>
        <pc:spChg chg="mod">
          <ac:chgData name="Canizo Jonathan" userId="842012b7-4149-4e1b-b4fb-1bc7538c717f" providerId="ADAL" clId="{871A6350-EF4F-4958-8858-103AB03F3610}" dt="2025-03-06T17:44:54.351" v="105"/>
          <ac:spMkLst>
            <pc:docMk/>
            <pc:sldMk cId="2335674329" sldId="2059"/>
            <ac:spMk id="167" creationId="{BDECD41E-9CBB-E0FD-69BF-440D8B09312B}"/>
          </ac:spMkLst>
        </pc:spChg>
        <pc:spChg chg="mod">
          <ac:chgData name="Canizo Jonathan" userId="842012b7-4149-4e1b-b4fb-1bc7538c717f" providerId="ADAL" clId="{871A6350-EF4F-4958-8858-103AB03F3610}" dt="2025-03-06T17:45:27.713" v="118" actId="20577"/>
          <ac:spMkLst>
            <pc:docMk/>
            <pc:sldMk cId="2335674329" sldId="2059"/>
            <ac:spMk id="181" creationId="{21233DB6-422D-EC23-0DC9-3F84E78F791B}"/>
          </ac:spMkLst>
        </pc:spChg>
        <pc:grpChg chg="mod topLvl">
          <ac:chgData name="Canizo Jonathan" userId="842012b7-4149-4e1b-b4fb-1bc7538c717f" providerId="ADAL" clId="{871A6350-EF4F-4958-8858-103AB03F3610}" dt="2025-03-06T17:45:21.520" v="115" actId="164"/>
          <ac:grpSpMkLst>
            <pc:docMk/>
            <pc:sldMk cId="2335674329" sldId="2059"/>
            <ac:grpSpMk id="36" creationId="{1F9AC591-25BA-37FC-AAE8-C0B35C99697E}"/>
          </ac:grpSpMkLst>
        </pc:grpChg>
        <pc:grpChg chg="mod">
          <ac:chgData name="Canizo Jonathan" userId="842012b7-4149-4e1b-b4fb-1bc7538c717f" providerId="ADAL" clId="{871A6350-EF4F-4958-8858-103AB03F3610}" dt="2025-03-06T18:14:26.313" v="378" actId="1076"/>
          <ac:grpSpMkLst>
            <pc:docMk/>
            <pc:sldMk cId="2335674329" sldId="2059"/>
            <ac:grpSpMk id="38" creationId="{AE74D75C-A38C-71BE-AF0E-9C3F054C2394}"/>
          </ac:grpSpMkLst>
        </pc:grpChg>
        <pc:grpChg chg="mod">
          <ac:chgData name="Canizo Jonathan" userId="842012b7-4149-4e1b-b4fb-1bc7538c717f" providerId="ADAL" clId="{871A6350-EF4F-4958-8858-103AB03F3610}" dt="2025-03-06T18:14:31.689" v="379" actId="1076"/>
          <ac:grpSpMkLst>
            <pc:docMk/>
            <pc:sldMk cId="2335674329" sldId="2059"/>
            <ac:grpSpMk id="39" creationId="{F459037B-1AC6-EE41-B6D6-BA00446DDD2E}"/>
          </ac:grpSpMkLst>
        </pc:grpChg>
        <pc:grpChg chg="add mod">
          <ac:chgData name="Canizo Jonathan" userId="842012b7-4149-4e1b-b4fb-1bc7538c717f" providerId="ADAL" clId="{871A6350-EF4F-4958-8858-103AB03F3610}" dt="2025-03-06T17:45:21.520" v="115" actId="164"/>
          <ac:grpSpMkLst>
            <pc:docMk/>
            <pc:sldMk cId="2335674329" sldId="2059"/>
            <ac:grpSpMk id="232" creationId="{5FBD460B-694A-C900-1E0E-7ED6C80AE48C}"/>
          </ac:grpSpMkLst>
        </pc:grpChg>
        <pc:graphicFrameChg chg="add mod modGraphic">
          <ac:chgData name="Canizo Jonathan" userId="842012b7-4149-4e1b-b4fb-1bc7538c717f" providerId="ADAL" clId="{871A6350-EF4F-4958-8858-103AB03F3610}" dt="2025-03-06T18:14:16.170" v="376" actId="6549"/>
          <ac:graphicFrameMkLst>
            <pc:docMk/>
            <pc:sldMk cId="2335674329" sldId="2059"/>
            <ac:graphicFrameMk id="233" creationId="{FBC0B1CA-20CA-6433-9820-2D4230C70B54}"/>
          </ac:graphicFrameMkLst>
        </pc:graphicFrameChg>
        <pc:picChg chg="add mod">
          <ac:chgData name="Canizo Jonathan" userId="842012b7-4149-4e1b-b4fb-1bc7538c717f" providerId="ADAL" clId="{871A6350-EF4F-4958-8858-103AB03F3610}" dt="2025-03-06T17:45:21.520" v="115" actId="164"/>
          <ac:picMkLst>
            <pc:docMk/>
            <pc:sldMk cId="2335674329" sldId="2059"/>
            <ac:picMk id="8" creationId="{91FF554A-D49D-DC1D-B97E-F95C92A3799C}"/>
          </ac:picMkLst>
        </pc:picChg>
        <pc:picChg chg="mod">
          <ac:chgData name="Canizo Jonathan" userId="842012b7-4149-4e1b-b4fb-1bc7538c717f" providerId="ADAL" clId="{871A6350-EF4F-4958-8858-103AB03F3610}" dt="2025-03-06T17:45:07.649" v="113" actId="1035"/>
          <ac:picMkLst>
            <pc:docMk/>
            <pc:sldMk cId="2335674329" sldId="2059"/>
            <ac:picMk id="15" creationId="{718A6BDC-2287-E70F-9D37-EBD2DC1F42E5}"/>
          </ac:picMkLst>
        </pc:picChg>
        <pc:cxnChg chg="mod">
          <ac:chgData name="Canizo Jonathan" userId="842012b7-4149-4e1b-b4fb-1bc7538c717f" providerId="ADAL" clId="{871A6350-EF4F-4958-8858-103AB03F3610}" dt="2025-03-06T18:14:20.266" v="377" actId="14100"/>
          <ac:cxnSpMkLst>
            <pc:docMk/>
            <pc:sldMk cId="2335674329" sldId="2059"/>
            <ac:cxnSpMk id="169" creationId="{07005083-E1C4-0000-369E-D890FB89DE08}"/>
          </ac:cxnSpMkLst>
        </pc:cxnChg>
      </pc:sldChg>
      <pc:sldChg chg="addSp delSp modSp mod">
        <pc:chgData name="Canizo Jonathan" userId="842012b7-4149-4e1b-b4fb-1bc7538c717f" providerId="ADAL" clId="{871A6350-EF4F-4958-8858-103AB03F3610}" dt="2025-03-06T18:10:07.371" v="328" actId="164"/>
        <pc:sldMkLst>
          <pc:docMk/>
          <pc:sldMk cId="2775208645" sldId="2060"/>
        </pc:sldMkLst>
        <pc:spChg chg="mod">
          <ac:chgData name="Canizo Jonathan" userId="842012b7-4149-4e1b-b4fb-1bc7538c717f" providerId="ADAL" clId="{871A6350-EF4F-4958-8858-103AB03F3610}" dt="2025-03-06T18:09:24.699" v="270" actId="20577"/>
          <ac:spMkLst>
            <pc:docMk/>
            <pc:sldMk cId="2775208645" sldId="2060"/>
            <ac:spMk id="27" creationId="{55120978-88E8-66FF-97EB-7AF5CEE2C27D}"/>
          </ac:spMkLst>
        </pc:spChg>
        <pc:spChg chg="mod">
          <ac:chgData name="Canizo Jonathan" userId="842012b7-4149-4e1b-b4fb-1bc7538c717f" providerId="ADAL" clId="{871A6350-EF4F-4958-8858-103AB03F3610}" dt="2025-03-06T18:08:08.828" v="252" actId="14100"/>
          <ac:spMkLst>
            <pc:docMk/>
            <pc:sldMk cId="2775208645" sldId="2060"/>
            <ac:spMk id="257" creationId="{FFE8E45F-3D2A-7CB0-09AD-7CBB343F66F1}"/>
          </ac:spMkLst>
        </pc:spChg>
        <pc:grpChg chg="add mod">
          <ac:chgData name="Canizo Jonathan" userId="842012b7-4149-4e1b-b4fb-1bc7538c717f" providerId="ADAL" clId="{871A6350-EF4F-4958-8858-103AB03F3610}" dt="2025-03-06T18:10:07.371" v="328" actId="164"/>
          <ac:grpSpMkLst>
            <pc:docMk/>
            <pc:sldMk cId="2775208645" sldId="2060"/>
            <ac:grpSpMk id="233" creationId="{4B78003A-4B2C-6F8C-1849-5C2EEA79DE37}"/>
          </ac:grpSpMkLst>
        </pc:grpChg>
        <pc:grpChg chg="mod">
          <ac:chgData name="Canizo Jonathan" userId="842012b7-4149-4e1b-b4fb-1bc7538c717f" providerId="ADAL" clId="{871A6350-EF4F-4958-8858-103AB03F3610}" dt="2025-03-06T18:07:48.101" v="244" actId="14100"/>
          <ac:grpSpMkLst>
            <pc:docMk/>
            <pc:sldMk cId="2775208645" sldId="2060"/>
            <ac:grpSpMk id="263" creationId="{AC016FFD-CE14-95F6-E94D-C233EA91671F}"/>
          </ac:grpSpMkLst>
        </pc:grpChg>
        <pc:grpChg chg="mod">
          <ac:chgData name="Canizo Jonathan" userId="842012b7-4149-4e1b-b4fb-1bc7538c717f" providerId="ADAL" clId="{871A6350-EF4F-4958-8858-103AB03F3610}" dt="2025-03-06T18:10:07.371" v="328" actId="164"/>
          <ac:grpSpMkLst>
            <pc:docMk/>
            <pc:sldMk cId="2775208645" sldId="2060"/>
            <ac:grpSpMk id="284" creationId="{C0F7F26E-A75B-6F54-F11E-8329F9716AF8}"/>
          </ac:grpSpMkLst>
        </pc:grpChg>
        <pc:graphicFrameChg chg="mod modGraphic">
          <ac:chgData name="Canizo Jonathan" userId="842012b7-4149-4e1b-b4fb-1bc7538c717f" providerId="ADAL" clId="{871A6350-EF4F-4958-8858-103AB03F3610}" dt="2025-03-06T18:07:32.338" v="240" actId="1076"/>
          <ac:graphicFrameMkLst>
            <pc:docMk/>
            <pc:sldMk cId="2775208645" sldId="2060"/>
            <ac:graphicFrameMk id="253" creationId="{19DD1CB5-07D4-BCA4-5C90-3D29F4CC9FDE}"/>
          </ac:graphicFrameMkLst>
        </pc:graphicFrameChg>
        <pc:picChg chg="add mod">
          <ac:chgData name="Canizo Jonathan" userId="842012b7-4149-4e1b-b4fb-1bc7538c717f" providerId="ADAL" clId="{871A6350-EF4F-4958-8858-103AB03F3610}" dt="2025-03-06T18:10:07.371" v="328" actId="164"/>
          <ac:picMkLst>
            <pc:docMk/>
            <pc:sldMk cId="2775208645" sldId="2060"/>
            <ac:picMk id="16" creationId="{D31845C6-1B1A-39D7-B436-BDE40E93DB07}"/>
          </ac:picMkLst>
        </pc:picChg>
        <pc:picChg chg="mod">
          <ac:chgData name="Canizo Jonathan" userId="842012b7-4149-4e1b-b4fb-1bc7538c717f" providerId="ADAL" clId="{871A6350-EF4F-4958-8858-103AB03F3610}" dt="2025-03-06T18:10:01.013" v="317" actId="1035"/>
          <ac:picMkLst>
            <pc:docMk/>
            <pc:sldMk cId="2775208645" sldId="2060"/>
            <ac:picMk id="17" creationId="{1C0CE5ED-FB16-4C95-3A96-770CB5806894}"/>
          </ac:picMkLst>
        </pc:picChg>
        <pc:picChg chg="mod">
          <ac:chgData name="Canizo Jonathan" userId="842012b7-4149-4e1b-b4fb-1bc7538c717f" providerId="ADAL" clId="{871A6350-EF4F-4958-8858-103AB03F3610}" dt="2025-03-06T18:09:58.482" v="304" actId="1035"/>
          <ac:picMkLst>
            <pc:docMk/>
            <pc:sldMk cId="2775208645" sldId="2060"/>
            <ac:picMk id="18" creationId="{0EAAD707-E894-75C7-83CD-17153BADF5FC}"/>
          </ac:picMkLst>
        </pc:picChg>
        <pc:picChg chg="mod">
          <ac:chgData name="Canizo Jonathan" userId="842012b7-4149-4e1b-b4fb-1bc7538c717f" providerId="ADAL" clId="{871A6350-EF4F-4958-8858-103AB03F3610}" dt="2025-03-06T18:08:06.378" v="251" actId="14100"/>
          <ac:picMkLst>
            <pc:docMk/>
            <pc:sldMk cId="2775208645" sldId="2060"/>
            <ac:picMk id="30" creationId="{7F919078-F8ED-90F3-73DE-19C6654D4D65}"/>
          </ac:picMkLst>
        </pc:picChg>
        <pc:picChg chg="mod">
          <ac:chgData name="Canizo Jonathan" userId="842012b7-4149-4e1b-b4fb-1bc7538c717f" providerId="ADAL" clId="{871A6350-EF4F-4958-8858-103AB03F3610}" dt="2025-03-06T18:09:56.102" v="293" actId="1035"/>
          <ac:picMkLst>
            <pc:docMk/>
            <pc:sldMk cId="2775208645" sldId="2060"/>
            <ac:picMk id="254" creationId="{B7C3837C-4943-9866-10C0-08DAD7D0207A}"/>
          </ac:picMkLst>
        </pc:picChg>
        <pc:picChg chg="mod">
          <ac:chgData name="Canizo Jonathan" userId="842012b7-4149-4e1b-b4fb-1bc7538c717f" providerId="ADAL" clId="{871A6350-EF4F-4958-8858-103AB03F3610}" dt="2025-03-06T18:08:01.390" v="249" actId="1076"/>
          <ac:picMkLst>
            <pc:docMk/>
            <pc:sldMk cId="2775208645" sldId="2060"/>
            <ac:picMk id="262" creationId="{8C08B7ED-6368-18B8-5C6D-364438D6A964}"/>
          </ac:picMkLst>
        </pc:picChg>
        <pc:picChg chg="mod">
          <ac:chgData name="Canizo Jonathan" userId="842012b7-4149-4e1b-b4fb-1bc7538c717f" providerId="ADAL" clId="{871A6350-EF4F-4958-8858-103AB03F3610}" dt="2025-03-06T18:09:54.368" v="284" actId="1035"/>
          <ac:picMkLst>
            <pc:docMk/>
            <pc:sldMk cId="2775208645" sldId="2060"/>
            <ac:picMk id="283" creationId="{380C5C4E-E56B-4CAF-D5FC-CF80475E62BE}"/>
          </ac:picMkLst>
        </pc:picChg>
      </pc:sldChg>
    </pc:docChg>
  </pc:docChgLst>
  <pc:docChgLst>
    <pc:chgData name="Canizo Jonathan" userId="842012b7-4149-4e1b-b4fb-1bc7538c717f" providerId="ADAL" clId="{A6961C22-8688-479E-8F6D-6E074ED00BAD}"/>
    <pc:docChg chg="undo redo custSel addSld delSld modSld sldOrd modNotesMaster">
      <pc:chgData name="Canizo Jonathan" userId="842012b7-4149-4e1b-b4fb-1bc7538c717f" providerId="ADAL" clId="{A6961C22-8688-479E-8F6D-6E074ED00BAD}" dt="2024-03-05T22:43:11.840" v="2040" actId="20577"/>
      <pc:docMkLst>
        <pc:docMk/>
      </pc:docMkLst>
      <pc:sldChg chg="modSp mod">
        <pc:chgData name="Canizo Jonathan" userId="842012b7-4149-4e1b-b4fb-1bc7538c717f" providerId="ADAL" clId="{A6961C22-8688-479E-8F6D-6E074ED00BAD}" dt="2024-03-05T20:22:51.884" v="1581" actId="20577"/>
        <pc:sldMkLst>
          <pc:docMk/>
          <pc:sldMk cId="3718700304" sldId="291"/>
        </pc:sldMkLst>
      </pc:sldChg>
      <pc:sldChg chg="modSp mod">
        <pc:chgData name="Canizo Jonathan" userId="842012b7-4149-4e1b-b4fb-1bc7538c717f" providerId="ADAL" clId="{A6961C22-8688-479E-8F6D-6E074ED00BAD}" dt="2024-01-11T20:47:49.047" v="792" actId="6549"/>
        <pc:sldMkLst>
          <pc:docMk/>
          <pc:sldMk cId="4080816342" sldId="333"/>
        </pc:sldMkLst>
      </pc:sldChg>
      <pc:sldChg chg="del">
        <pc:chgData name="Canizo Jonathan" userId="842012b7-4149-4e1b-b4fb-1bc7538c717f" providerId="ADAL" clId="{A6961C22-8688-479E-8F6D-6E074ED00BAD}" dt="2023-11-14T17:18:19.157" v="311" actId="47"/>
        <pc:sldMkLst>
          <pc:docMk/>
          <pc:sldMk cId="3097668698" sldId="358"/>
        </pc:sldMkLst>
      </pc:sldChg>
      <pc:sldChg chg="del">
        <pc:chgData name="Canizo Jonathan" userId="842012b7-4149-4e1b-b4fb-1bc7538c717f" providerId="ADAL" clId="{A6961C22-8688-479E-8F6D-6E074ED00BAD}" dt="2023-11-14T17:18:19.157" v="311" actId="47"/>
        <pc:sldMkLst>
          <pc:docMk/>
          <pc:sldMk cId="52553044" sldId="359"/>
        </pc:sldMkLst>
      </pc:sldChg>
      <pc:sldChg chg="del">
        <pc:chgData name="Canizo Jonathan" userId="842012b7-4149-4e1b-b4fb-1bc7538c717f" providerId="ADAL" clId="{A6961C22-8688-479E-8F6D-6E074ED00BAD}" dt="2023-11-14T17:18:19.157" v="311" actId="47"/>
        <pc:sldMkLst>
          <pc:docMk/>
          <pc:sldMk cId="3506186592" sldId="360"/>
        </pc:sldMkLst>
      </pc:sldChg>
      <pc:sldChg chg="addSp delSp modSp mod">
        <pc:chgData name="Canizo Jonathan" userId="842012b7-4149-4e1b-b4fb-1bc7538c717f" providerId="ADAL" clId="{A6961C22-8688-479E-8F6D-6E074ED00BAD}" dt="2024-03-05T20:55:43.285" v="1853" actId="692"/>
        <pc:sldMkLst>
          <pc:docMk/>
          <pc:sldMk cId="401806378" sldId="2037"/>
        </pc:sldMkLst>
      </pc:sldChg>
      <pc:sldChg chg="addSp delSp modSp mod">
        <pc:chgData name="Canizo Jonathan" userId="842012b7-4149-4e1b-b4fb-1bc7538c717f" providerId="ADAL" clId="{A6961C22-8688-479E-8F6D-6E074ED00BAD}" dt="2024-01-11T22:12:08.262" v="1090" actId="20577"/>
        <pc:sldMkLst>
          <pc:docMk/>
          <pc:sldMk cId="881663915" sldId="2038"/>
        </pc:sldMkLst>
      </pc:sldChg>
      <pc:sldChg chg="addSp delSp modSp mod">
        <pc:chgData name="Canizo Jonathan" userId="842012b7-4149-4e1b-b4fb-1bc7538c717f" providerId="ADAL" clId="{A6961C22-8688-479E-8F6D-6E074ED00BAD}" dt="2024-03-05T20:27:58.799" v="1692" actId="207"/>
        <pc:sldMkLst>
          <pc:docMk/>
          <pc:sldMk cId="4083968983" sldId="2040"/>
        </pc:sldMkLst>
      </pc:sldChg>
      <pc:sldChg chg="addSp delSp modSp mod">
        <pc:chgData name="Canizo Jonathan" userId="842012b7-4149-4e1b-b4fb-1bc7538c717f" providerId="ADAL" clId="{A6961C22-8688-479E-8F6D-6E074ED00BAD}" dt="2024-02-13T20:42:39.583" v="1555" actId="20577"/>
        <pc:sldMkLst>
          <pc:docMk/>
          <pc:sldMk cId="3245525816" sldId="2041"/>
        </pc:sldMkLst>
      </pc:sldChg>
      <pc:sldChg chg="addSp delSp modSp mod ord">
        <pc:chgData name="Canizo Jonathan" userId="842012b7-4149-4e1b-b4fb-1bc7538c717f" providerId="ADAL" clId="{A6961C22-8688-479E-8F6D-6E074ED00BAD}" dt="2024-01-11T22:11:29.765" v="1078" actId="20577"/>
        <pc:sldMkLst>
          <pc:docMk/>
          <pc:sldMk cId="3779952771" sldId="2042"/>
        </pc:sldMkLst>
      </pc:sldChg>
      <pc:sldChg chg="modSp mod ord">
        <pc:chgData name="Canizo Jonathan" userId="842012b7-4149-4e1b-b4fb-1bc7538c717f" providerId="ADAL" clId="{A6961C22-8688-479E-8F6D-6E074ED00BAD}" dt="2024-02-13T20:42:34.587" v="1553" actId="20577"/>
        <pc:sldMkLst>
          <pc:docMk/>
          <pc:sldMk cId="4039419529" sldId="2043"/>
        </pc:sldMkLst>
      </pc:sldChg>
      <pc:sldChg chg="delSp modSp mod">
        <pc:chgData name="Canizo Jonathan" userId="842012b7-4149-4e1b-b4fb-1bc7538c717f" providerId="ADAL" clId="{A6961C22-8688-479E-8F6D-6E074ED00BAD}" dt="2024-03-05T20:25:01.690" v="1629" actId="20577"/>
        <pc:sldMkLst>
          <pc:docMk/>
          <pc:sldMk cId="4269023888" sldId="2044"/>
        </pc:sldMkLst>
      </pc:sldChg>
      <pc:sldChg chg="modSp mod">
        <pc:chgData name="Canizo Jonathan" userId="842012b7-4149-4e1b-b4fb-1bc7538c717f" providerId="ADAL" clId="{A6961C22-8688-479E-8F6D-6E074ED00BAD}" dt="2024-01-11T22:12:26.174" v="1094" actId="20577"/>
        <pc:sldMkLst>
          <pc:docMk/>
          <pc:sldMk cId="1703741176" sldId="2045"/>
        </pc:sldMkLst>
      </pc:sldChg>
      <pc:sldChg chg="addSp delSp modSp mod">
        <pc:chgData name="Canizo Jonathan" userId="842012b7-4149-4e1b-b4fb-1bc7538c717f" providerId="ADAL" clId="{A6961C22-8688-479E-8F6D-6E074ED00BAD}" dt="2024-02-09T15:12:18.760" v="1479" actId="14100"/>
        <pc:sldMkLst>
          <pc:docMk/>
          <pc:sldMk cId="1859493241" sldId="2046"/>
        </pc:sldMkLst>
      </pc:sldChg>
      <pc:sldChg chg="addSp delSp modSp mod">
        <pc:chgData name="Canizo Jonathan" userId="842012b7-4149-4e1b-b4fb-1bc7538c717f" providerId="ADAL" clId="{A6961C22-8688-479E-8F6D-6E074ED00BAD}" dt="2024-01-23T19:22:21.887" v="1398" actId="1076"/>
        <pc:sldMkLst>
          <pc:docMk/>
          <pc:sldMk cId="3407390870" sldId="2048"/>
        </pc:sldMkLst>
      </pc:sldChg>
      <pc:sldChg chg="addSp delSp modSp mod">
        <pc:chgData name="Canizo Jonathan" userId="842012b7-4149-4e1b-b4fb-1bc7538c717f" providerId="ADAL" clId="{A6961C22-8688-479E-8F6D-6E074ED00BAD}" dt="2024-03-05T20:29:07.465" v="1711" actId="478"/>
        <pc:sldMkLst>
          <pc:docMk/>
          <pc:sldMk cId="4230100293" sldId="2049"/>
        </pc:sldMkLst>
      </pc:sldChg>
      <pc:sldChg chg="modSp mod">
        <pc:chgData name="Canizo Jonathan" userId="842012b7-4149-4e1b-b4fb-1bc7538c717f" providerId="ADAL" clId="{A6961C22-8688-479E-8F6D-6E074ED00BAD}" dt="2024-01-11T22:12:01.637" v="1086" actId="20577"/>
        <pc:sldMkLst>
          <pc:docMk/>
          <pc:sldMk cId="3891870260" sldId="2050"/>
        </pc:sldMkLst>
      </pc:sldChg>
      <pc:sldChg chg="addSp delSp modSp mod">
        <pc:chgData name="Canizo Jonathan" userId="842012b7-4149-4e1b-b4fb-1bc7538c717f" providerId="ADAL" clId="{A6961C22-8688-479E-8F6D-6E074ED00BAD}" dt="2024-03-05T22:43:11.840" v="2040" actId="20577"/>
        <pc:sldMkLst>
          <pc:docMk/>
          <pc:sldMk cId="1159960682" sldId="2051"/>
        </pc:sldMkLst>
      </pc:sldChg>
      <pc:sldChg chg="addSp modSp mod">
        <pc:chgData name="Canizo Jonathan" userId="842012b7-4149-4e1b-b4fb-1bc7538c717f" providerId="ADAL" clId="{A6961C22-8688-479E-8F6D-6E074ED00BAD}" dt="2024-01-11T22:47:02.768" v="1296" actId="20577"/>
        <pc:sldMkLst>
          <pc:docMk/>
          <pc:sldMk cId="2877844862" sldId="2052"/>
        </pc:sldMkLst>
      </pc:sldChg>
      <pc:sldChg chg="addSp delSp modSp mod">
        <pc:chgData name="Canizo Jonathan" userId="842012b7-4149-4e1b-b4fb-1bc7538c717f" providerId="ADAL" clId="{A6961C22-8688-479E-8F6D-6E074ED00BAD}" dt="2024-03-05T20:30:32.586" v="1753" actId="207"/>
        <pc:sldMkLst>
          <pc:docMk/>
          <pc:sldMk cId="3412588056" sldId="2053"/>
        </pc:sldMkLst>
      </pc:sldChg>
      <pc:sldChg chg="addSp delSp modSp mod">
        <pc:chgData name="Canizo Jonathan" userId="842012b7-4149-4e1b-b4fb-1bc7538c717f" providerId="ADAL" clId="{A6961C22-8688-479E-8F6D-6E074ED00BAD}" dt="2024-03-05T20:31:24.659" v="1802" actId="478"/>
        <pc:sldMkLst>
          <pc:docMk/>
          <pc:sldMk cId="3925425336" sldId="2054"/>
        </pc:sldMkLst>
      </pc:sldChg>
      <pc:sldChg chg="addSp delSp modSp add mod">
        <pc:chgData name="Canizo Jonathan" userId="842012b7-4149-4e1b-b4fb-1bc7538c717f" providerId="ADAL" clId="{A6961C22-8688-479E-8F6D-6E074ED00BAD}" dt="2024-02-13T20:42:30.060" v="1550" actId="20577"/>
        <pc:sldMkLst>
          <pc:docMk/>
          <pc:sldMk cId="4099157525" sldId="2055"/>
        </pc:sldMkLst>
      </pc:sldChg>
    </pc:docChg>
  </pc:docChgLst>
  <pc:docChgLst>
    <pc:chgData name="Canizo Jonathan" userId="842012b7-4149-4e1b-b4fb-1bc7538c717f" providerId="ADAL" clId="{6210167A-C216-451A-8ED8-0C7E3B71F05A}"/>
    <pc:docChg chg="undo custSel modSld">
      <pc:chgData name="Canizo Jonathan" userId="842012b7-4149-4e1b-b4fb-1bc7538c717f" providerId="ADAL" clId="{6210167A-C216-451A-8ED8-0C7E3B71F05A}" dt="2025-04-21T22:13:09.890" v="233" actId="20577"/>
      <pc:docMkLst>
        <pc:docMk/>
      </pc:docMkLst>
      <pc:sldChg chg="modSp mod">
        <pc:chgData name="Canizo Jonathan" userId="842012b7-4149-4e1b-b4fb-1bc7538c717f" providerId="ADAL" clId="{6210167A-C216-451A-8ED8-0C7E3B71F05A}" dt="2025-04-03T15:26:41.278" v="103" actId="6549"/>
        <pc:sldMkLst>
          <pc:docMk/>
          <pc:sldMk cId="3718700304" sldId="291"/>
        </pc:sldMkLst>
        <pc:spChg chg="mod">
          <ac:chgData name="Canizo Jonathan" userId="842012b7-4149-4e1b-b4fb-1bc7538c717f" providerId="ADAL" clId="{6210167A-C216-451A-8ED8-0C7E3B71F05A}" dt="2025-04-03T15:26:41.278" v="103" actId="6549"/>
          <ac:spMkLst>
            <pc:docMk/>
            <pc:sldMk cId="3718700304" sldId="291"/>
            <ac:spMk id="5" creationId="{4FFBBB29-6E34-478C-9230-F79F17E59E7E}"/>
          </ac:spMkLst>
        </pc:spChg>
      </pc:sldChg>
      <pc:sldChg chg="addSp modSp mod">
        <pc:chgData name="Canizo Jonathan" userId="842012b7-4149-4e1b-b4fb-1bc7538c717f" providerId="ADAL" clId="{6210167A-C216-451A-8ED8-0C7E3B71F05A}" dt="2025-04-21T22:11:30.866" v="188" actId="20577"/>
        <pc:sldMkLst>
          <pc:docMk/>
          <pc:sldMk cId="401806378" sldId="2037"/>
        </pc:sldMkLst>
        <pc:spChg chg="mod">
          <ac:chgData name="Canizo Jonathan" userId="842012b7-4149-4e1b-b4fb-1bc7538c717f" providerId="ADAL" clId="{6210167A-C216-451A-8ED8-0C7E3B71F05A}" dt="2025-04-04T19:21:45.864" v="104" actId="13926"/>
          <ac:spMkLst>
            <pc:docMk/>
            <pc:sldMk cId="401806378" sldId="2037"/>
            <ac:spMk id="151" creationId="{CA118FE5-8183-2A69-C454-8967957D45BB}"/>
          </ac:spMkLst>
        </pc:spChg>
        <pc:spChg chg="mod">
          <ac:chgData name="Canizo Jonathan" userId="842012b7-4149-4e1b-b4fb-1bc7538c717f" providerId="ADAL" clId="{6210167A-C216-451A-8ED8-0C7E3B71F05A}" dt="2025-04-21T22:11:15.609" v="182" actId="20577"/>
          <ac:spMkLst>
            <pc:docMk/>
            <pc:sldMk cId="401806378" sldId="2037"/>
            <ac:spMk id="194" creationId="{F94124B0-FE5A-C1F3-B4E1-B141DB2E32AE}"/>
          </ac:spMkLst>
        </pc:spChg>
        <pc:graphicFrameChg chg="modGraphic">
          <ac:chgData name="Canizo Jonathan" userId="842012b7-4149-4e1b-b4fb-1bc7538c717f" providerId="ADAL" clId="{6210167A-C216-451A-8ED8-0C7E3B71F05A}" dt="2025-04-21T22:11:30.866" v="188" actId="20577"/>
          <ac:graphicFrameMkLst>
            <pc:docMk/>
            <pc:sldMk cId="401806378" sldId="2037"/>
            <ac:graphicFrameMk id="253" creationId="{A631AC73-20EE-0B46-FA05-DC58E8F0D04B}"/>
          </ac:graphicFrameMkLst>
        </pc:graphicFrameChg>
        <pc:picChg chg="add mod">
          <ac:chgData name="Canizo Jonathan" userId="842012b7-4149-4e1b-b4fb-1bc7538c717f" providerId="ADAL" clId="{6210167A-C216-451A-8ED8-0C7E3B71F05A}" dt="2025-04-21T22:10:51.848" v="168" actId="1036"/>
          <ac:picMkLst>
            <pc:docMk/>
            <pc:sldMk cId="401806378" sldId="2037"/>
            <ac:picMk id="10" creationId="{FD47300B-92D2-6F3F-3122-25F3EB8F4169}"/>
          </ac:picMkLst>
        </pc:picChg>
      </pc:sldChg>
      <pc:sldChg chg="addSp delSp modSp mod">
        <pc:chgData name="Canizo Jonathan" userId="842012b7-4149-4e1b-b4fb-1bc7538c717f" providerId="ADAL" clId="{6210167A-C216-451A-8ED8-0C7E3B71F05A}" dt="2025-04-21T22:09:54.088" v="160" actId="20577"/>
        <pc:sldMkLst>
          <pc:docMk/>
          <pc:sldMk cId="881663915" sldId="2038"/>
        </pc:sldMkLst>
        <pc:spChg chg="mod">
          <ac:chgData name="Canizo Jonathan" userId="842012b7-4149-4e1b-b4fb-1bc7538c717f" providerId="ADAL" clId="{6210167A-C216-451A-8ED8-0C7E3B71F05A}" dt="2025-04-21T22:09:32.620" v="147" actId="113"/>
          <ac:spMkLst>
            <pc:docMk/>
            <pc:sldMk cId="881663915" sldId="2038"/>
            <ac:spMk id="256" creationId="{5DAC21B5-2F43-97A0-7DFF-BC0D5873C0B8}"/>
          </ac:spMkLst>
        </pc:spChg>
        <pc:spChg chg="mod">
          <ac:chgData name="Canizo Jonathan" userId="842012b7-4149-4e1b-b4fb-1bc7538c717f" providerId="ADAL" clId="{6210167A-C216-451A-8ED8-0C7E3B71F05A}" dt="2025-04-03T15:24:58.887" v="80" actId="113"/>
          <ac:spMkLst>
            <pc:docMk/>
            <pc:sldMk cId="881663915" sldId="2038"/>
            <ac:spMk id="295" creationId="{6373C154-B222-D0A4-C8A6-429B339960D6}"/>
          </ac:spMkLst>
        </pc:spChg>
        <pc:graphicFrameChg chg="modGraphic">
          <ac:chgData name="Canizo Jonathan" userId="842012b7-4149-4e1b-b4fb-1bc7538c717f" providerId="ADAL" clId="{6210167A-C216-451A-8ED8-0C7E3B71F05A}" dt="2025-04-21T22:09:54.088" v="160" actId="20577"/>
          <ac:graphicFrameMkLst>
            <pc:docMk/>
            <pc:sldMk cId="881663915" sldId="2038"/>
            <ac:graphicFrameMk id="253" creationId="{A631AC73-20EE-0B46-FA05-DC58E8F0D04B}"/>
          </ac:graphicFrameMkLst>
        </pc:graphicFrameChg>
        <pc:picChg chg="add mod">
          <ac:chgData name="Canizo Jonathan" userId="842012b7-4149-4e1b-b4fb-1bc7538c717f" providerId="ADAL" clId="{6210167A-C216-451A-8ED8-0C7E3B71F05A}" dt="2025-04-21T22:09:45.437" v="154" actId="1076"/>
          <ac:picMkLst>
            <pc:docMk/>
            <pc:sldMk cId="881663915" sldId="2038"/>
            <ac:picMk id="14" creationId="{1C1D9E41-C055-68D5-14BC-64E2368E5596}"/>
          </ac:picMkLst>
        </pc:picChg>
      </pc:sldChg>
      <pc:sldChg chg="delSp modSp mod">
        <pc:chgData name="Canizo Jonathan" userId="842012b7-4149-4e1b-b4fb-1bc7538c717f" providerId="ADAL" clId="{6210167A-C216-451A-8ED8-0C7E3B71F05A}" dt="2025-04-21T22:13:09.890" v="233" actId="20577"/>
        <pc:sldMkLst>
          <pc:docMk/>
          <pc:sldMk cId="4083968983" sldId="2040"/>
        </pc:sldMkLst>
        <pc:spChg chg="mod">
          <ac:chgData name="Canizo Jonathan" userId="842012b7-4149-4e1b-b4fb-1bc7538c717f" providerId="ADAL" clId="{6210167A-C216-451A-8ED8-0C7E3B71F05A}" dt="2025-04-21T22:13:02.573" v="228" actId="20577"/>
          <ac:spMkLst>
            <pc:docMk/>
            <pc:sldMk cId="4083968983" sldId="2040"/>
            <ac:spMk id="248" creationId="{61573522-305D-BD2A-BE1B-92CB2551254F}"/>
          </ac:spMkLst>
        </pc:spChg>
        <pc:graphicFrameChg chg="modGraphic">
          <ac:chgData name="Canizo Jonathan" userId="842012b7-4149-4e1b-b4fb-1bc7538c717f" providerId="ADAL" clId="{6210167A-C216-451A-8ED8-0C7E3B71F05A}" dt="2025-04-21T22:13:09.890" v="233" actId="20577"/>
          <ac:graphicFrameMkLst>
            <pc:docMk/>
            <pc:sldMk cId="4083968983" sldId="2040"/>
            <ac:graphicFrameMk id="253" creationId="{A631AC73-20EE-0B46-FA05-DC58E8F0D04B}"/>
          </ac:graphicFrameMkLst>
        </pc:graphicFrameChg>
        <pc:picChg chg="del">
          <ac:chgData name="Canizo Jonathan" userId="842012b7-4149-4e1b-b4fb-1bc7538c717f" providerId="ADAL" clId="{6210167A-C216-451A-8ED8-0C7E3B71F05A}" dt="2025-04-21T22:13:05.121" v="229" actId="478"/>
          <ac:picMkLst>
            <pc:docMk/>
            <pc:sldMk cId="4083968983" sldId="2040"/>
            <ac:picMk id="264" creationId="{0E684D33-82E6-4893-1A02-C880094BEAA5}"/>
          </ac:picMkLst>
        </pc:picChg>
      </pc:sldChg>
      <pc:sldChg chg="addSp delSp modSp mod">
        <pc:chgData name="Canizo Jonathan" userId="842012b7-4149-4e1b-b4fb-1bc7538c717f" providerId="ADAL" clId="{6210167A-C216-451A-8ED8-0C7E3B71F05A}" dt="2025-04-21T22:05:10.903" v="122" actId="20577"/>
        <pc:sldMkLst>
          <pc:docMk/>
          <pc:sldMk cId="3245525816" sldId="2041"/>
        </pc:sldMkLst>
        <pc:spChg chg="mod">
          <ac:chgData name="Canizo Jonathan" userId="842012b7-4149-4e1b-b4fb-1bc7538c717f" providerId="ADAL" clId="{6210167A-C216-451A-8ED8-0C7E3B71F05A}" dt="2025-04-21T22:03:25.277" v="109" actId="207"/>
          <ac:spMkLst>
            <pc:docMk/>
            <pc:sldMk cId="3245525816" sldId="2041"/>
            <ac:spMk id="119" creationId="{ADA5856C-D59D-BF2D-8C7C-78E847119877}"/>
          </ac:spMkLst>
        </pc:spChg>
        <pc:grpChg chg="add mod">
          <ac:chgData name="Canizo Jonathan" userId="842012b7-4149-4e1b-b4fb-1bc7538c717f" providerId="ADAL" clId="{6210167A-C216-451A-8ED8-0C7E3B71F05A}" dt="2025-04-21T22:04:48.100" v="115" actId="164"/>
          <ac:grpSpMkLst>
            <pc:docMk/>
            <pc:sldMk cId="3245525816" sldId="2041"/>
            <ac:grpSpMk id="22" creationId="{0C7F53E5-EA1E-999B-D917-BDE402E5DB30}"/>
          </ac:grpSpMkLst>
        </pc:grpChg>
        <pc:grpChg chg="mod">
          <ac:chgData name="Canizo Jonathan" userId="842012b7-4149-4e1b-b4fb-1bc7538c717f" providerId="ADAL" clId="{6210167A-C216-451A-8ED8-0C7E3B71F05A}" dt="2025-04-21T22:04:48.100" v="115" actId="164"/>
          <ac:grpSpMkLst>
            <pc:docMk/>
            <pc:sldMk cId="3245525816" sldId="2041"/>
            <ac:grpSpMk id="118" creationId="{FB3A10A4-20CB-BB3C-9F5A-1F780C568553}"/>
          </ac:grpSpMkLst>
        </pc:grpChg>
        <pc:graphicFrameChg chg="modGraphic">
          <ac:chgData name="Canizo Jonathan" userId="842012b7-4149-4e1b-b4fb-1bc7538c717f" providerId="ADAL" clId="{6210167A-C216-451A-8ED8-0C7E3B71F05A}" dt="2025-04-21T22:05:10.903" v="122" actId="20577"/>
          <ac:graphicFrameMkLst>
            <pc:docMk/>
            <pc:sldMk cId="3245525816" sldId="2041"/>
            <ac:graphicFrameMk id="253" creationId="{A631AC73-20EE-0B46-FA05-DC58E8F0D04B}"/>
          </ac:graphicFrameMkLst>
        </pc:graphicFrameChg>
        <pc:picChg chg="del">
          <ac:chgData name="Canizo Jonathan" userId="842012b7-4149-4e1b-b4fb-1bc7538c717f" providerId="ADAL" clId="{6210167A-C216-451A-8ED8-0C7E3B71F05A}" dt="2025-04-21T22:03:35.059" v="110" actId="478"/>
          <ac:picMkLst>
            <pc:docMk/>
            <pc:sldMk cId="3245525816" sldId="2041"/>
            <ac:picMk id="14" creationId="{1230F04E-514A-4682-012A-B1C5661E197C}"/>
          </ac:picMkLst>
        </pc:picChg>
        <pc:picChg chg="add mod">
          <ac:chgData name="Canizo Jonathan" userId="842012b7-4149-4e1b-b4fb-1bc7538c717f" providerId="ADAL" clId="{6210167A-C216-451A-8ED8-0C7E3B71F05A}" dt="2025-04-21T22:04:48.100" v="115" actId="164"/>
          <ac:picMkLst>
            <pc:docMk/>
            <pc:sldMk cId="3245525816" sldId="2041"/>
            <ac:picMk id="17" creationId="{12F63617-8F62-F5EC-AB9E-4CF6265B667C}"/>
          </ac:picMkLst>
        </pc:picChg>
      </pc:sldChg>
      <pc:sldChg chg="addSp delSp modSp mod">
        <pc:chgData name="Canizo Jonathan" userId="842012b7-4149-4e1b-b4fb-1bc7538c717f" providerId="ADAL" clId="{6210167A-C216-451A-8ED8-0C7E3B71F05A}" dt="2025-04-21T22:05:39.763" v="132" actId="164"/>
        <pc:sldMkLst>
          <pc:docMk/>
          <pc:sldMk cId="4269023888" sldId="2044"/>
        </pc:sldMkLst>
        <pc:spChg chg="mod">
          <ac:chgData name="Canizo Jonathan" userId="842012b7-4149-4e1b-b4fb-1bc7538c717f" providerId="ADAL" clId="{6210167A-C216-451A-8ED8-0C7E3B71F05A}" dt="2025-04-21T22:05:02.444" v="117" actId="207"/>
          <ac:spMkLst>
            <pc:docMk/>
            <pc:sldMk cId="4269023888" sldId="2044"/>
            <ac:spMk id="35" creationId="{3F560C1A-BD4C-F2F8-ED92-4ED36272654E}"/>
          </ac:spMkLst>
        </pc:spChg>
        <pc:grpChg chg="add mod">
          <ac:chgData name="Canizo Jonathan" userId="842012b7-4149-4e1b-b4fb-1bc7538c717f" providerId="ADAL" clId="{6210167A-C216-451A-8ED8-0C7E3B71F05A}" dt="2025-04-21T22:05:39.763" v="132" actId="164"/>
          <ac:grpSpMkLst>
            <pc:docMk/>
            <pc:sldMk cId="4269023888" sldId="2044"/>
            <ac:grpSpMk id="23" creationId="{A2C81F75-3A8D-0715-5C96-B77ED2BC21EA}"/>
          </ac:grpSpMkLst>
        </pc:grpChg>
        <pc:grpChg chg="mod">
          <ac:chgData name="Canizo Jonathan" userId="842012b7-4149-4e1b-b4fb-1bc7538c717f" providerId="ADAL" clId="{6210167A-C216-451A-8ED8-0C7E3B71F05A}" dt="2025-04-21T22:05:39.763" v="132" actId="164"/>
          <ac:grpSpMkLst>
            <pc:docMk/>
            <pc:sldMk cId="4269023888" sldId="2044"/>
            <ac:grpSpMk id="30" creationId="{C89DDE3C-328D-36D5-FB94-C1B80F4A6F3F}"/>
          </ac:grpSpMkLst>
        </pc:grpChg>
        <pc:graphicFrameChg chg="modGraphic">
          <ac:chgData name="Canizo Jonathan" userId="842012b7-4149-4e1b-b4fb-1bc7538c717f" providerId="ADAL" clId="{6210167A-C216-451A-8ED8-0C7E3B71F05A}" dt="2025-04-21T22:05:18.389" v="126" actId="20577"/>
          <ac:graphicFrameMkLst>
            <pc:docMk/>
            <pc:sldMk cId="4269023888" sldId="2044"/>
            <ac:graphicFrameMk id="253" creationId="{A631AC73-20EE-0B46-FA05-DC58E8F0D04B}"/>
          </ac:graphicFrameMkLst>
        </pc:graphicFrameChg>
        <pc:picChg chg="add mod">
          <ac:chgData name="Canizo Jonathan" userId="842012b7-4149-4e1b-b4fb-1bc7538c717f" providerId="ADAL" clId="{6210167A-C216-451A-8ED8-0C7E3B71F05A}" dt="2025-04-21T22:05:39.763" v="132" actId="164"/>
          <ac:picMkLst>
            <pc:docMk/>
            <pc:sldMk cId="4269023888" sldId="2044"/>
            <ac:picMk id="6" creationId="{1A9F1DAD-CBBE-9D14-E4E4-EEADCED6A929}"/>
          </ac:picMkLst>
        </pc:picChg>
        <pc:picChg chg="del">
          <ac:chgData name="Canizo Jonathan" userId="842012b7-4149-4e1b-b4fb-1bc7538c717f" providerId="ADAL" clId="{6210167A-C216-451A-8ED8-0C7E3B71F05A}" dt="2025-04-21T22:05:04.036" v="118" actId="478"/>
          <ac:picMkLst>
            <pc:docMk/>
            <pc:sldMk cId="4269023888" sldId="2044"/>
            <ac:picMk id="13" creationId="{E6ED8342-DDF2-4A42-576B-E530634514F6}"/>
          </ac:picMkLst>
        </pc:picChg>
      </pc:sldChg>
      <pc:sldChg chg="modSp mod">
        <pc:chgData name="Canizo Jonathan" userId="842012b7-4149-4e1b-b4fb-1bc7538c717f" providerId="ADAL" clId="{6210167A-C216-451A-8ED8-0C7E3B71F05A}" dt="2025-04-21T22:12:37.856" v="213" actId="207"/>
        <pc:sldMkLst>
          <pc:docMk/>
          <pc:sldMk cId="1159960682" sldId="2051"/>
        </pc:sldMkLst>
        <pc:spChg chg="mod">
          <ac:chgData name="Canizo Jonathan" userId="842012b7-4149-4e1b-b4fb-1bc7538c717f" providerId="ADAL" clId="{6210167A-C216-451A-8ED8-0C7E3B71F05A}" dt="2025-04-21T22:12:37.856" v="213" actId="207"/>
          <ac:spMkLst>
            <pc:docMk/>
            <pc:sldMk cId="1159960682" sldId="2051"/>
            <ac:spMk id="97" creationId="{C94B4DAD-B29D-FD8D-013B-02501B18B814}"/>
          </ac:spMkLst>
        </pc:spChg>
        <pc:graphicFrameChg chg="modGraphic">
          <ac:chgData name="Canizo Jonathan" userId="842012b7-4149-4e1b-b4fb-1bc7538c717f" providerId="ADAL" clId="{6210167A-C216-451A-8ED8-0C7E3B71F05A}" dt="2025-04-21T22:11:46.180" v="192" actId="20577"/>
          <ac:graphicFrameMkLst>
            <pc:docMk/>
            <pc:sldMk cId="1159960682" sldId="2051"/>
            <ac:graphicFrameMk id="253" creationId="{A631AC73-20EE-0B46-FA05-DC58E8F0D04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18830" cy="495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5376" y="1"/>
            <a:ext cx="2918830" cy="495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6453C-27B6-47FC-B452-2985E2A2BE8C}" type="datetimeFigureOut">
              <a:rPr lang="de-DE" smtClean="0"/>
              <a:t>21.04.2025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50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5376" y="9371286"/>
            <a:ext cx="2918830" cy="4950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2CDFC-877A-4628-9526-AAE41BE8600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41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EECBA02-E79E-4003-A822-69115F79FE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1"/>
            <a:ext cx="12192000" cy="4836253"/>
          </a:xfrm>
          <a:custGeom>
            <a:avLst/>
            <a:gdLst>
              <a:gd name="connsiteX0" fmla="*/ 11487477 w 12192000"/>
              <a:gd name="connsiteY0" fmla="*/ 0 h 4836253"/>
              <a:gd name="connsiteX1" fmla="*/ 12192000 w 12192000"/>
              <a:gd name="connsiteY1" fmla="*/ 0 h 4836253"/>
              <a:gd name="connsiteX2" fmla="*/ 12192000 w 12192000"/>
              <a:gd name="connsiteY2" fmla="*/ 4836252 h 4836253"/>
              <a:gd name="connsiteX3" fmla="*/ 12191998 w 12192000"/>
              <a:gd name="connsiteY3" fmla="*/ 4836252 h 4836253"/>
              <a:gd name="connsiteX4" fmla="*/ 0 w 12192000"/>
              <a:gd name="connsiteY4" fmla="*/ 4836253 h 4836253"/>
              <a:gd name="connsiteX5" fmla="*/ 0 w 12192000"/>
              <a:gd name="connsiteY5" fmla="*/ 4346278 h 4836253"/>
              <a:gd name="connsiteX6" fmla="*/ 11313801 w 12192000"/>
              <a:gd name="connsiteY6" fmla="*/ 4346277 h 4836253"/>
              <a:gd name="connsiteX7" fmla="*/ 11313801 w 12192000"/>
              <a:gd name="connsiteY7" fmla="*/ 4343967 h 4836253"/>
              <a:gd name="connsiteX8" fmla="*/ 11336732 w 12192000"/>
              <a:gd name="connsiteY8" fmla="*/ 4346278 h 4836253"/>
              <a:gd name="connsiteX9" fmla="*/ 11660480 w 12192000"/>
              <a:gd name="connsiteY9" fmla="*/ 4131681 h 4836253"/>
              <a:gd name="connsiteX10" fmla="*/ 11674664 w 12192000"/>
              <a:gd name="connsiteY10" fmla="*/ 4061423 h 4836253"/>
              <a:gd name="connsiteX11" fmla="*/ 11678489 w 12192000"/>
              <a:gd name="connsiteY11" fmla="*/ 4051508 h 4836253"/>
              <a:gd name="connsiteX12" fmla="*/ 11686914 w 12192000"/>
              <a:gd name="connsiteY12" fmla="*/ 4011878 h 4836253"/>
              <a:gd name="connsiteX13" fmla="*/ 11686914 w 12192000"/>
              <a:gd name="connsiteY13" fmla="*/ 4000751 h 4836253"/>
              <a:gd name="connsiteX14" fmla="*/ 11688092 w 12192000"/>
              <a:gd name="connsiteY14" fmla="*/ 3994916 h 4836253"/>
              <a:gd name="connsiteX15" fmla="*/ 11688092 w 12192000"/>
              <a:gd name="connsiteY15" fmla="*/ 3986640 h 4836253"/>
              <a:gd name="connsiteX16" fmla="*/ 11689059 w 12192000"/>
              <a:gd name="connsiteY16" fmla="*/ 3986591 h 4836253"/>
              <a:gd name="connsiteX17" fmla="*/ 11688092 w 12192000"/>
              <a:gd name="connsiteY17" fmla="*/ 3967467 h 4836253"/>
              <a:gd name="connsiteX18" fmla="*/ 11688092 w 12192000"/>
              <a:gd name="connsiteY18" fmla="*/ 3898275 h 4836253"/>
              <a:gd name="connsiteX19" fmla="*/ 11684360 w 12192000"/>
              <a:gd name="connsiteY19" fmla="*/ 3879786 h 4836253"/>
              <a:gd name="connsiteX20" fmla="*/ 11653529 w 12192000"/>
              <a:gd name="connsiteY20" fmla="*/ 3283939 h 4836253"/>
              <a:gd name="connsiteX21" fmla="*/ 0 w 12192000"/>
              <a:gd name="connsiteY21" fmla="*/ 0 h 4836253"/>
              <a:gd name="connsiteX22" fmla="*/ 11465486 w 12192000"/>
              <a:gd name="connsiteY22" fmla="*/ 0 h 4836253"/>
              <a:gd name="connsiteX23" fmla="*/ 11661216 w 12192000"/>
              <a:gd name="connsiteY23" fmla="*/ 3870864 h 4836253"/>
              <a:gd name="connsiteX24" fmla="*/ 11665740 w 12192000"/>
              <a:gd name="connsiteY24" fmla="*/ 3893272 h 4836253"/>
              <a:gd name="connsiteX25" fmla="*/ 11665740 w 12192000"/>
              <a:gd name="connsiteY25" fmla="*/ 3960331 h 4836253"/>
              <a:gd name="connsiteX26" fmla="*/ 11666677 w 12192000"/>
              <a:gd name="connsiteY26" fmla="*/ 3978863 h 4836253"/>
              <a:gd name="connsiteX27" fmla="*/ 11665740 w 12192000"/>
              <a:gd name="connsiteY27" fmla="*/ 3978911 h 4836253"/>
              <a:gd name="connsiteX28" fmla="*/ 11665740 w 12192000"/>
              <a:gd name="connsiteY28" fmla="*/ 3986933 h 4836253"/>
              <a:gd name="connsiteX29" fmla="*/ 11325221 w 12192000"/>
              <a:gd name="connsiteY29" fmla="*/ 4327453 h 4836253"/>
              <a:gd name="connsiteX30" fmla="*/ 11306172 w 12192000"/>
              <a:gd name="connsiteY30" fmla="*/ 4325532 h 4836253"/>
              <a:gd name="connsiteX31" fmla="*/ 11306172 w 12192000"/>
              <a:gd name="connsiteY31" fmla="*/ 4326662 h 4836253"/>
              <a:gd name="connsiteX32" fmla="*/ 11302998 w 12192000"/>
              <a:gd name="connsiteY32" fmla="*/ 4326662 h 4836253"/>
              <a:gd name="connsiteX33" fmla="*/ 11302998 w 12192000"/>
              <a:gd name="connsiteY33" fmla="*/ 4327452 h 4836253"/>
              <a:gd name="connsiteX34" fmla="*/ 11904 w 12192000"/>
              <a:gd name="connsiteY34" fmla="*/ 4327452 h 4836253"/>
              <a:gd name="connsiteX35" fmla="*/ 11904 w 12192000"/>
              <a:gd name="connsiteY35" fmla="*/ 4326662 h 4836253"/>
              <a:gd name="connsiteX36" fmla="*/ 0 w 12192000"/>
              <a:gd name="connsiteY36" fmla="*/ 4326662 h 483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192000" h="4836253">
                <a:moveTo>
                  <a:pt x="11487477" y="0"/>
                </a:moveTo>
                <a:lnTo>
                  <a:pt x="12192000" y="0"/>
                </a:lnTo>
                <a:lnTo>
                  <a:pt x="12192000" y="4836252"/>
                </a:lnTo>
                <a:lnTo>
                  <a:pt x="12191998" y="4836252"/>
                </a:lnTo>
                <a:lnTo>
                  <a:pt x="0" y="4836253"/>
                </a:lnTo>
                <a:lnTo>
                  <a:pt x="0" y="4346278"/>
                </a:lnTo>
                <a:lnTo>
                  <a:pt x="11313801" y="4346277"/>
                </a:lnTo>
                <a:lnTo>
                  <a:pt x="11313801" y="4343967"/>
                </a:lnTo>
                <a:lnTo>
                  <a:pt x="11336732" y="4346278"/>
                </a:lnTo>
                <a:cubicBezTo>
                  <a:pt x="11482270" y="4346278"/>
                  <a:pt x="11607141" y="4257791"/>
                  <a:pt x="11660480" y="4131681"/>
                </a:cubicBezTo>
                <a:lnTo>
                  <a:pt x="11674664" y="4061423"/>
                </a:lnTo>
                <a:lnTo>
                  <a:pt x="11678489" y="4051508"/>
                </a:lnTo>
                <a:lnTo>
                  <a:pt x="11686914" y="4011878"/>
                </a:lnTo>
                <a:lnTo>
                  <a:pt x="11686914" y="4000751"/>
                </a:lnTo>
                <a:lnTo>
                  <a:pt x="11688092" y="3994916"/>
                </a:lnTo>
                <a:lnTo>
                  <a:pt x="11688092" y="3986640"/>
                </a:lnTo>
                <a:lnTo>
                  <a:pt x="11689059" y="3986591"/>
                </a:lnTo>
                <a:lnTo>
                  <a:pt x="11688092" y="3967467"/>
                </a:lnTo>
                <a:lnTo>
                  <a:pt x="11688092" y="3898275"/>
                </a:lnTo>
                <a:lnTo>
                  <a:pt x="11684360" y="3879786"/>
                </a:lnTo>
                <a:lnTo>
                  <a:pt x="11653529" y="3283939"/>
                </a:lnTo>
                <a:close/>
                <a:moveTo>
                  <a:pt x="0" y="0"/>
                </a:moveTo>
                <a:lnTo>
                  <a:pt x="11465486" y="0"/>
                </a:lnTo>
                <a:lnTo>
                  <a:pt x="11661216" y="3870864"/>
                </a:lnTo>
                <a:lnTo>
                  <a:pt x="11665740" y="3893272"/>
                </a:lnTo>
                <a:lnTo>
                  <a:pt x="11665740" y="3960331"/>
                </a:lnTo>
                <a:lnTo>
                  <a:pt x="11666677" y="3978863"/>
                </a:lnTo>
                <a:lnTo>
                  <a:pt x="11665740" y="3978911"/>
                </a:lnTo>
                <a:lnTo>
                  <a:pt x="11665740" y="3986933"/>
                </a:lnTo>
                <a:cubicBezTo>
                  <a:pt x="11665740" y="4174996"/>
                  <a:pt x="11513284" y="4327453"/>
                  <a:pt x="11325221" y="4327453"/>
                </a:cubicBezTo>
                <a:lnTo>
                  <a:pt x="11306172" y="4325532"/>
                </a:lnTo>
                <a:lnTo>
                  <a:pt x="11306172" y="4326662"/>
                </a:lnTo>
                <a:lnTo>
                  <a:pt x="11302998" y="4326662"/>
                </a:lnTo>
                <a:lnTo>
                  <a:pt x="11302998" y="4327452"/>
                </a:lnTo>
                <a:lnTo>
                  <a:pt x="11904" y="4327452"/>
                </a:lnTo>
                <a:lnTo>
                  <a:pt x="11904" y="4326662"/>
                </a:lnTo>
                <a:lnTo>
                  <a:pt x="0" y="4326662"/>
                </a:lnTo>
                <a:close/>
              </a:path>
            </a:pathLst>
          </a:custGeom>
        </p:spPr>
        <p:txBody>
          <a:bodyPr wrap="square" tIns="0" bIns="900000" anchor="ctr">
            <a:noAutofit/>
          </a:bodyPr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330BB-E518-4779-A7B4-5620D6095CC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61989" y="5097354"/>
            <a:ext cx="8342311" cy="381752"/>
          </a:xfrm>
        </p:spPr>
        <p:txBody>
          <a:bodyPr anchor="t"/>
          <a:lstStyle>
            <a:lvl1pPr algn="l"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1E543-8E71-4E49-B74C-1AF8C6258B3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76277" y="6030365"/>
            <a:ext cx="8328024" cy="24606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0" indent="0" algn="l">
              <a:spcBef>
                <a:spcPts val="0"/>
              </a:spcBef>
              <a:buNone/>
              <a:defRPr sz="1800"/>
            </a:lvl2pPr>
            <a:lvl3pPr marL="0" indent="0" algn="l">
              <a:spcBef>
                <a:spcPts val="0"/>
              </a:spcBef>
              <a:buNone/>
              <a:defRPr sz="1800"/>
            </a:lvl3pPr>
            <a:lvl4pPr marL="0" indent="0" algn="l">
              <a:spcBef>
                <a:spcPts val="0"/>
              </a:spcBef>
              <a:buNone/>
              <a:defRPr sz="1800"/>
            </a:lvl4pPr>
            <a:lvl5pPr marL="0" indent="0" algn="l">
              <a:spcBef>
                <a:spcPts val="0"/>
              </a:spcBef>
              <a:buNone/>
              <a:defRPr sz="1800"/>
            </a:lvl5pPr>
            <a:lvl6pPr marL="0" indent="0" algn="l">
              <a:spcBef>
                <a:spcPts val="0"/>
              </a:spcBef>
              <a:buNone/>
              <a:defRPr sz="1800"/>
            </a:lvl6pPr>
            <a:lvl7pPr marL="0" indent="0" algn="l">
              <a:spcBef>
                <a:spcPts val="0"/>
              </a:spcBef>
              <a:buNone/>
              <a:defRPr sz="1800"/>
            </a:lvl7pPr>
            <a:lvl8pPr marL="0" indent="0" algn="l">
              <a:spcBef>
                <a:spcPts val="0"/>
              </a:spcBef>
              <a:buNone/>
              <a:defRPr sz="1800"/>
            </a:lvl8pPr>
            <a:lvl9pPr marL="0" indent="0" algn="l">
              <a:spcBef>
                <a:spcPts val="0"/>
              </a:spcBef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96C49-6017-4F4C-9EC1-9537A924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695324" y="6346762"/>
            <a:ext cx="1102520" cy="204015"/>
          </a:xfrm>
        </p:spPr>
        <p:txBody>
          <a:bodyPr anchor="t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600">
                <a:solidFill>
                  <a:schemeClr val="tx1"/>
                </a:solidFill>
                <a:latin typeface="+mj-lt"/>
              </a:defRPr>
            </a:lvl2pPr>
            <a:lvl3pPr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600">
                <a:solidFill>
                  <a:schemeClr val="tx1"/>
                </a:solidFill>
                <a:latin typeface="+mj-lt"/>
              </a:defRPr>
            </a:lvl4pPr>
            <a:lvl5pPr>
              <a:defRPr sz="1600">
                <a:solidFill>
                  <a:schemeClr val="tx1"/>
                </a:solidFill>
                <a:latin typeface="+mj-lt"/>
              </a:defRPr>
            </a:lvl5pPr>
            <a:lvl6pPr>
              <a:defRPr sz="1600">
                <a:solidFill>
                  <a:schemeClr val="tx1"/>
                </a:solidFill>
                <a:latin typeface="+mj-lt"/>
              </a:defRPr>
            </a:lvl6pPr>
            <a:lvl7pPr>
              <a:defRPr sz="1600">
                <a:solidFill>
                  <a:schemeClr val="tx1"/>
                </a:solidFill>
                <a:latin typeface="+mj-lt"/>
              </a:defRPr>
            </a:lvl7pPr>
            <a:lvl8pPr>
              <a:defRPr sz="1600">
                <a:solidFill>
                  <a:schemeClr val="tx1"/>
                </a:solidFill>
                <a:latin typeface="+mj-lt"/>
              </a:defRPr>
            </a:lvl8pPr>
            <a:lvl9pPr>
              <a:defRPr sz="1600">
                <a:solidFill>
                  <a:schemeClr val="tx1"/>
                </a:solidFill>
                <a:latin typeface="+mj-lt"/>
              </a:defRPr>
            </a:lvl9pPr>
          </a:lstStyle>
          <a:p>
            <a:fld id="{08EF9B15-E527-4484-AD58-77B0D69CE8FB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B1B4-F958-4775-8EF5-63201E5B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1946278" y="6393572"/>
            <a:ext cx="3244848" cy="131054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E2D39-0154-4B8F-879A-A8057ABE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5896690" y="6520634"/>
            <a:ext cx="398621" cy="146051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409111-F249-46C2-8717-B08D42C7D7B6}"/>
              </a:ext>
            </a:extLst>
          </p:cNvPr>
          <p:cNvGrpSpPr/>
          <p:nvPr/>
        </p:nvGrpSpPr>
        <p:grpSpPr>
          <a:xfrm>
            <a:off x="695325" y="-128588"/>
            <a:ext cx="11007812" cy="92747"/>
            <a:chOff x="695325" y="-128588"/>
            <a:chExt cx="11007812" cy="9274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0CB923-D8CB-427D-8553-6C3979C4937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95325" y="-128588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FE4EBF-6840-4321-AD04-E1AE87F72422}"/>
                </a:ext>
              </a:extLst>
            </p:cNvPr>
            <p:cNvSpPr txBox="1"/>
            <p:nvPr/>
          </p:nvSpPr>
          <p:spPr bwMode="gray">
            <a:xfrm>
              <a:off x="728663" y="-118941"/>
              <a:ext cx="173124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15,00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6C3B32-4589-49D6-A488-BDC24C11AB79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1496675" y="-128588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EC6708-0D39-48CD-9F87-57F4B519274C}"/>
                </a:ext>
              </a:extLst>
            </p:cNvPr>
            <p:cNvSpPr txBox="1"/>
            <p:nvPr/>
          </p:nvSpPr>
          <p:spPr bwMode="gray">
            <a:xfrm>
              <a:off x="11530013" y="-118941"/>
              <a:ext cx="173124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15,00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B69729-5967-487A-BF09-37D2D6DD5C2A}"/>
              </a:ext>
            </a:extLst>
          </p:cNvPr>
          <p:cNvGrpSpPr/>
          <p:nvPr/>
        </p:nvGrpSpPr>
        <p:grpSpPr>
          <a:xfrm>
            <a:off x="-195728" y="1449388"/>
            <a:ext cx="134652" cy="5000627"/>
            <a:chOff x="-195728" y="1449388"/>
            <a:chExt cx="134652" cy="500062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CDCFBD-1BBF-432A-924F-CE2CE9110538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-103020" y="1407444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4123A4-9B4B-4F47-93CD-3FE1E5915232}"/>
                </a:ext>
              </a:extLst>
            </p:cNvPr>
            <p:cNvSpPr txBox="1"/>
            <p:nvPr/>
          </p:nvSpPr>
          <p:spPr bwMode="gray">
            <a:xfrm>
              <a:off x="-195728" y="1507578"/>
              <a:ext cx="134652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5,50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1C8533-84C9-4F73-ABE2-9DA72FF6BEAF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-103020" y="6266781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539482-8B64-41BE-B53F-E30F0A495CE5}"/>
                </a:ext>
              </a:extLst>
            </p:cNvPr>
            <p:cNvSpPr txBox="1"/>
            <p:nvPr/>
          </p:nvSpPr>
          <p:spPr bwMode="gray">
            <a:xfrm>
              <a:off x="-195728" y="6366915"/>
              <a:ext cx="134652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8,00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4BEF18EA-0B7E-49CC-8744-792C113E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9923704" y="5576036"/>
            <a:ext cx="1572971" cy="96798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810C871-6BB9-4B79-B202-54440798A7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414" y="6346762"/>
            <a:ext cx="3330575" cy="224673"/>
          </a:xfrm>
          <a:solidFill>
            <a:schemeClr val="bg1"/>
          </a:solid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908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5AAC6092-DA8D-474C-80D7-2EE1144212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3869807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6724B67-E8B9-421D-B0C6-44F4E5B75A5D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8104697-F7F6-4D03-B5DD-BFB232AED4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325257" y="1398021"/>
            <a:ext cx="7171417" cy="4908322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85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FCE84-1C8D-43C9-969B-0A14DA85CB75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AC08667-19D2-4952-B222-F4EEAFDA45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95324" y="1451770"/>
            <a:ext cx="2538000" cy="323715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C9155FB7-B079-4339-97D2-5D3718A49B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449774" y="1451769"/>
            <a:ext cx="2538000" cy="323715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6D69AC1A-88A9-43CD-968C-2E1BE17B17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6204224" y="1451770"/>
            <a:ext cx="2538000" cy="323715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D9DE4F0-B628-42E8-88E1-B391C0BCC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8958675" y="1451770"/>
            <a:ext cx="2538000" cy="323715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15296D-310C-4657-BECB-43F8E29B0E44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71511" y="4856003"/>
            <a:ext cx="10825163" cy="145034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8838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+ 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FD5972-A069-4102-A304-8CEB7AB62D92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A4E0AB2-F26F-40F7-9953-D6738FCF7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95324" y="2571278"/>
            <a:ext cx="2538000" cy="2615557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5AA9EB-228B-4ACE-A4D5-D3CBD82984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3449775" y="2571275"/>
            <a:ext cx="2537999" cy="2615562"/>
          </a:xfrm>
          <a:solidFill>
            <a:schemeClr val="accent1"/>
          </a:solidFill>
        </p:spPr>
        <p:txBody>
          <a:bodyPr lIns="144000" tIns="46800" rIns="144000" bIns="46800" anchor="ctr"/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 marL="0" indent="0">
              <a:buNone/>
              <a:defRPr sz="2000">
                <a:solidFill>
                  <a:schemeClr val="bg1"/>
                </a:solidFill>
              </a:defRPr>
            </a:lvl4pPr>
            <a:lvl5pPr marL="0" indent="0">
              <a:buNone/>
              <a:defRPr sz="2000">
                <a:solidFill>
                  <a:schemeClr val="bg1"/>
                </a:solidFill>
              </a:defRPr>
            </a:lvl5pPr>
            <a:lvl6pPr marL="0" indent="0">
              <a:buNone/>
              <a:defRPr sz="2000">
                <a:solidFill>
                  <a:schemeClr val="bg1"/>
                </a:solidFill>
              </a:defRPr>
            </a:lvl6pPr>
            <a:lvl7pPr marL="0" indent="0">
              <a:buNone/>
              <a:defRPr sz="2000">
                <a:solidFill>
                  <a:schemeClr val="bg1"/>
                </a:solidFill>
              </a:defRPr>
            </a:lvl7pPr>
            <a:lvl8pPr marL="0" indent="0">
              <a:buNone/>
              <a:defRPr sz="2000">
                <a:solidFill>
                  <a:schemeClr val="bg1"/>
                </a:solidFill>
              </a:defRPr>
            </a:lvl8pPr>
            <a:lvl9pPr marL="0" indent="0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C3A6CE-8F3A-4E14-97D8-FED92D738C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204226" y="2571275"/>
            <a:ext cx="2537999" cy="2615562"/>
          </a:xfrm>
          <a:solidFill>
            <a:schemeClr val="accent1"/>
          </a:solidFill>
        </p:spPr>
        <p:txBody>
          <a:bodyPr lIns="144000" tIns="46800" rIns="144000" bIns="46800" anchor="ctr"/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 marL="0" indent="0">
              <a:buNone/>
              <a:defRPr sz="2000">
                <a:solidFill>
                  <a:schemeClr val="bg1"/>
                </a:solidFill>
              </a:defRPr>
            </a:lvl4pPr>
            <a:lvl5pPr marL="0" indent="0">
              <a:buNone/>
              <a:defRPr sz="2000">
                <a:solidFill>
                  <a:schemeClr val="bg1"/>
                </a:solidFill>
              </a:defRPr>
            </a:lvl5pPr>
            <a:lvl6pPr marL="0" indent="0">
              <a:buNone/>
              <a:defRPr sz="2000">
                <a:solidFill>
                  <a:schemeClr val="bg1"/>
                </a:solidFill>
              </a:defRPr>
            </a:lvl6pPr>
            <a:lvl7pPr marL="0" indent="0">
              <a:buNone/>
              <a:defRPr sz="2000">
                <a:solidFill>
                  <a:schemeClr val="bg1"/>
                </a:solidFill>
              </a:defRPr>
            </a:lvl7pPr>
            <a:lvl8pPr marL="0" indent="0">
              <a:buNone/>
              <a:defRPr sz="2000">
                <a:solidFill>
                  <a:schemeClr val="bg1"/>
                </a:solidFill>
              </a:defRPr>
            </a:lvl8pPr>
            <a:lvl9pPr marL="0" indent="0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7AB0C-2B16-490D-B5D4-6623D01AB0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8958675" y="2571275"/>
            <a:ext cx="2674524" cy="2615562"/>
          </a:xfrm>
          <a:custGeom>
            <a:avLst/>
            <a:gdLst>
              <a:gd name="connsiteX0" fmla="*/ 0 w 2674524"/>
              <a:gd name="connsiteY0" fmla="*/ 0 h 2615562"/>
              <a:gd name="connsiteX1" fmla="*/ 97059 w 2674524"/>
              <a:gd name="connsiteY1" fmla="*/ 0 h 2615562"/>
              <a:gd name="connsiteX2" fmla="*/ 2404649 w 2674524"/>
              <a:gd name="connsiteY2" fmla="*/ 0 h 2615562"/>
              <a:gd name="connsiteX3" fmla="*/ 2410128 w 2674524"/>
              <a:gd name="connsiteY3" fmla="*/ 0 h 2615562"/>
              <a:gd name="connsiteX4" fmla="*/ 2425021 w 2674524"/>
              <a:gd name="connsiteY4" fmla="*/ 3205 h 2615562"/>
              <a:gd name="connsiteX5" fmla="*/ 2440107 w 2674524"/>
              <a:gd name="connsiteY5" fmla="*/ 6599 h 2615562"/>
              <a:gd name="connsiteX6" fmla="*/ 2455005 w 2674524"/>
              <a:gd name="connsiteY6" fmla="*/ 11501 h 2615562"/>
              <a:gd name="connsiteX7" fmla="*/ 2468394 w 2674524"/>
              <a:gd name="connsiteY7" fmla="*/ 18290 h 2615562"/>
              <a:gd name="connsiteX8" fmla="*/ 2481595 w 2674524"/>
              <a:gd name="connsiteY8" fmla="*/ 24889 h 2615562"/>
              <a:gd name="connsiteX9" fmla="*/ 2493286 w 2674524"/>
              <a:gd name="connsiteY9" fmla="*/ 34883 h 2615562"/>
              <a:gd name="connsiteX10" fmla="*/ 2504978 w 2674524"/>
              <a:gd name="connsiteY10" fmla="*/ 43180 h 2615562"/>
              <a:gd name="connsiteX11" fmla="*/ 2514973 w 2674524"/>
              <a:gd name="connsiteY11" fmla="*/ 54871 h 2615562"/>
              <a:gd name="connsiteX12" fmla="*/ 2523270 w 2674524"/>
              <a:gd name="connsiteY12" fmla="*/ 66562 h 2615562"/>
              <a:gd name="connsiteX13" fmla="*/ 2531568 w 2674524"/>
              <a:gd name="connsiteY13" fmla="*/ 78064 h 2615562"/>
              <a:gd name="connsiteX14" fmla="*/ 2539865 w 2674524"/>
              <a:gd name="connsiteY14" fmla="*/ 91452 h 2615562"/>
              <a:gd name="connsiteX15" fmla="*/ 2544768 w 2674524"/>
              <a:gd name="connsiteY15" fmla="*/ 106349 h 2615562"/>
              <a:gd name="connsiteX16" fmla="*/ 2549860 w 2674524"/>
              <a:gd name="connsiteY16" fmla="*/ 119737 h 2615562"/>
              <a:gd name="connsiteX17" fmla="*/ 2553254 w 2674524"/>
              <a:gd name="connsiteY17" fmla="*/ 134633 h 2615562"/>
              <a:gd name="connsiteX18" fmla="*/ 2554763 w 2674524"/>
              <a:gd name="connsiteY18" fmla="*/ 151415 h 2615562"/>
              <a:gd name="connsiteX19" fmla="*/ 2674524 w 2674524"/>
              <a:gd name="connsiteY19" fmla="*/ 2460775 h 2615562"/>
              <a:gd name="connsiteX20" fmla="*/ 2674524 w 2674524"/>
              <a:gd name="connsiteY20" fmla="*/ 2494898 h 2615562"/>
              <a:gd name="connsiteX21" fmla="*/ 2671304 w 2674524"/>
              <a:gd name="connsiteY21" fmla="*/ 2509207 h 2615562"/>
              <a:gd name="connsiteX22" fmla="*/ 2666213 w 2674524"/>
              <a:gd name="connsiteY22" fmla="*/ 2522406 h 2615562"/>
              <a:gd name="connsiteX23" fmla="*/ 2661310 w 2674524"/>
              <a:gd name="connsiteY23" fmla="*/ 2535794 h 2615562"/>
              <a:gd name="connsiteX24" fmla="*/ 2654709 w 2674524"/>
              <a:gd name="connsiteY24" fmla="*/ 2548994 h 2615562"/>
              <a:gd name="connsiteX25" fmla="*/ 2646412 w 2674524"/>
              <a:gd name="connsiteY25" fmla="*/ 2560685 h 2615562"/>
              <a:gd name="connsiteX26" fmla="*/ 2636417 w 2674524"/>
              <a:gd name="connsiteY26" fmla="*/ 2570679 h 2615562"/>
              <a:gd name="connsiteX27" fmla="*/ 2626423 w 2674524"/>
              <a:gd name="connsiteY27" fmla="*/ 2580672 h 2615562"/>
              <a:gd name="connsiteX28" fmla="*/ 2614731 w 2674524"/>
              <a:gd name="connsiteY28" fmla="*/ 2588969 h 2615562"/>
              <a:gd name="connsiteX29" fmla="*/ 2603039 w 2674524"/>
              <a:gd name="connsiteY29" fmla="*/ 2597266 h 2615562"/>
              <a:gd name="connsiteX30" fmla="*/ 2589838 w 2674524"/>
              <a:gd name="connsiteY30" fmla="*/ 2604054 h 2615562"/>
              <a:gd name="connsiteX31" fmla="*/ 2576449 w 2674524"/>
              <a:gd name="connsiteY31" fmla="*/ 2608957 h 2615562"/>
              <a:gd name="connsiteX32" fmla="*/ 2563060 w 2674524"/>
              <a:gd name="connsiteY32" fmla="*/ 2612351 h 2615562"/>
              <a:gd name="connsiteX33" fmla="*/ 2548163 w 2674524"/>
              <a:gd name="connsiteY33" fmla="*/ 2614048 h 2615562"/>
              <a:gd name="connsiteX34" fmla="*/ 2531568 w 2674524"/>
              <a:gd name="connsiteY34" fmla="*/ 2615557 h 2615562"/>
              <a:gd name="connsiteX35" fmla="*/ 2404649 w 2674524"/>
              <a:gd name="connsiteY35" fmla="*/ 2615557 h 2615562"/>
              <a:gd name="connsiteX36" fmla="*/ 2404649 w 2674524"/>
              <a:gd name="connsiteY36" fmla="*/ 2615562 h 2615562"/>
              <a:gd name="connsiteX37" fmla="*/ 0 w 2674524"/>
              <a:gd name="connsiteY37" fmla="*/ 2615562 h 261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74524" h="2615562">
                <a:moveTo>
                  <a:pt x="0" y="0"/>
                </a:moveTo>
                <a:lnTo>
                  <a:pt x="97059" y="0"/>
                </a:lnTo>
                <a:lnTo>
                  <a:pt x="2404649" y="0"/>
                </a:lnTo>
                <a:lnTo>
                  <a:pt x="2410128" y="0"/>
                </a:lnTo>
                <a:lnTo>
                  <a:pt x="2425021" y="3205"/>
                </a:lnTo>
                <a:cubicBezTo>
                  <a:pt x="2430113" y="4336"/>
                  <a:pt x="2435016" y="5467"/>
                  <a:pt x="2440107" y="6599"/>
                </a:cubicBezTo>
                <a:cubicBezTo>
                  <a:pt x="2445010" y="8296"/>
                  <a:pt x="2450102" y="9804"/>
                  <a:pt x="2455005" y="11501"/>
                </a:cubicBezTo>
                <a:cubicBezTo>
                  <a:pt x="2459531" y="13764"/>
                  <a:pt x="2463868" y="16027"/>
                  <a:pt x="2468394" y="18290"/>
                </a:cubicBezTo>
                <a:cubicBezTo>
                  <a:pt x="2472731" y="20552"/>
                  <a:pt x="2477257" y="22627"/>
                  <a:pt x="2481595" y="24889"/>
                </a:cubicBezTo>
                <a:cubicBezTo>
                  <a:pt x="2485555" y="28284"/>
                  <a:pt x="2489326" y="31489"/>
                  <a:pt x="2493286" y="34883"/>
                </a:cubicBezTo>
                <a:cubicBezTo>
                  <a:pt x="2497247" y="37712"/>
                  <a:pt x="2501018" y="40352"/>
                  <a:pt x="2504978" y="43180"/>
                </a:cubicBezTo>
                <a:cubicBezTo>
                  <a:pt x="2508373" y="47140"/>
                  <a:pt x="2511578" y="50911"/>
                  <a:pt x="2514973" y="54871"/>
                </a:cubicBezTo>
                <a:cubicBezTo>
                  <a:pt x="2517802" y="58831"/>
                  <a:pt x="2520442" y="62602"/>
                  <a:pt x="2523270" y="66562"/>
                </a:cubicBezTo>
                <a:cubicBezTo>
                  <a:pt x="2526099" y="70333"/>
                  <a:pt x="2528739" y="74293"/>
                  <a:pt x="2531568" y="78064"/>
                </a:cubicBezTo>
                <a:cubicBezTo>
                  <a:pt x="2534396" y="82590"/>
                  <a:pt x="2537037" y="86927"/>
                  <a:pt x="2539865" y="91452"/>
                </a:cubicBezTo>
                <a:cubicBezTo>
                  <a:pt x="2541562" y="96355"/>
                  <a:pt x="2543071" y="101446"/>
                  <a:pt x="2544768" y="106349"/>
                </a:cubicBezTo>
                <a:cubicBezTo>
                  <a:pt x="2546465" y="110874"/>
                  <a:pt x="2548163" y="115211"/>
                  <a:pt x="2549860" y="119737"/>
                </a:cubicBezTo>
                <a:cubicBezTo>
                  <a:pt x="2550991" y="124639"/>
                  <a:pt x="2552123" y="129730"/>
                  <a:pt x="2553254" y="134633"/>
                </a:cubicBezTo>
                <a:cubicBezTo>
                  <a:pt x="2553820" y="140290"/>
                  <a:pt x="2554197" y="145758"/>
                  <a:pt x="2554763" y="151415"/>
                </a:cubicBezTo>
                <a:lnTo>
                  <a:pt x="2674524" y="2460775"/>
                </a:lnTo>
                <a:lnTo>
                  <a:pt x="2674524" y="2494898"/>
                </a:lnTo>
                <a:lnTo>
                  <a:pt x="2671304" y="2509207"/>
                </a:lnTo>
                <a:cubicBezTo>
                  <a:pt x="2669607" y="2513544"/>
                  <a:pt x="2667910" y="2518069"/>
                  <a:pt x="2666213" y="2522406"/>
                </a:cubicBezTo>
                <a:cubicBezTo>
                  <a:pt x="2664515" y="2526932"/>
                  <a:pt x="2663007" y="2531269"/>
                  <a:pt x="2661310" y="2535794"/>
                </a:cubicBezTo>
                <a:cubicBezTo>
                  <a:pt x="2659047" y="2540131"/>
                  <a:pt x="2656972" y="2544657"/>
                  <a:pt x="2654709" y="2548994"/>
                </a:cubicBezTo>
                <a:cubicBezTo>
                  <a:pt x="2651881" y="2552954"/>
                  <a:pt x="2649241" y="2556725"/>
                  <a:pt x="2646412" y="2560685"/>
                </a:cubicBezTo>
                <a:cubicBezTo>
                  <a:pt x="2643018" y="2564079"/>
                  <a:pt x="2639812" y="2567284"/>
                  <a:pt x="2636417" y="2570679"/>
                </a:cubicBezTo>
                <a:cubicBezTo>
                  <a:pt x="2633023" y="2574073"/>
                  <a:pt x="2629817" y="2577278"/>
                  <a:pt x="2626423" y="2580672"/>
                </a:cubicBezTo>
                <a:cubicBezTo>
                  <a:pt x="2622462" y="2583501"/>
                  <a:pt x="2618691" y="2586141"/>
                  <a:pt x="2614731" y="2588969"/>
                </a:cubicBezTo>
                <a:cubicBezTo>
                  <a:pt x="2610771" y="2591798"/>
                  <a:pt x="2606999" y="2594438"/>
                  <a:pt x="2603039" y="2597266"/>
                </a:cubicBezTo>
                <a:cubicBezTo>
                  <a:pt x="2598702" y="2599529"/>
                  <a:pt x="2594176" y="2601791"/>
                  <a:pt x="2589838" y="2604054"/>
                </a:cubicBezTo>
                <a:cubicBezTo>
                  <a:pt x="2585313" y="2605751"/>
                  <a:pt x="2580975" y="2607260"/>
                  <a:pt x="2576449" y="2608957"/>
                </a:cubicBezTo>
                <a:cubicBezTo>
                  <a:pt x="2571924" y="2610088"/>
                  <a:pt x="2567586" y="2611220"/>
                  <a:pt x="2563060" y="2612351"/>
                </a:cubicBezTo>
                <a:cubicBezTo>
                  <a:pt x="2558157" y="2612917"/>
                  <a:pt x="2553066" y="2613482"/>
                  <a:pt x="2548163" y="2614048"/>
                </a:cubicBezTo>
                <a:cubicBezTo>
                  <a:pt x="2542694" y="2614614"/>
                  <a:pt x="2537037" y="2614991"/>
                  <a:pt x="2531568" y="2615557"/>
                </a:cubicBezTo>
                <a:lnTo>
                  <a:pt x="2404649" y="2615557"/>
                </a:lnTo>
                <a:lnTo>
                  <a:pt x="2404649" y="2615562"/>
                </a:lnTo>
                <a:lnTo>
                  <a:pt x="0" y="261556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144000" tIns="46800" rIns="144000" bIns="4680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 marL="0" indent="0">
              <a:buNone/>
              <a:defRPr sz="2000">
                <a:solidFill>
                  <a:schemeClr val="bg1"/>
                </a:solidFill>
              </a:defRPr>
            </a:lvl4pPr>
            <a:lvl5pPr marL="0" indent="0">
              <a:buNone/>
              <a:defRPr sz="2000">
                <a:solidFill>
                  <a:schemeClr val="bg1"/>
                </a:solidFill>
              </a:defRPr>
            </a:lvl5pPr>
            <a:lvl6pPr marL="0" indent="0">
              <a:buNone/>
              <a:defRPr sz="2000">
                <a:solidFill>
                  <a:schemeClr val="bg1"/>
                </a:solidFill>
              </a:defRPr>
            </a:lvl6pPr>
            <a:lvl7pPr marL="0" indent="0">
              <a:buNone/>
              <a:defRPr sz="2000">
                <a:solidFill>
                  <a:schemeClr val="bg1"/>
                </a:solidFill>
              </a:defRPr>
            </a:lvl7pPr>
            <a:lvl8pPr marL="0" indent="0">
              <a:buNone/>
              <a:defRPr sz="2000">
                <a:solidFill>
                  <a:schemeClr val="bg1"/>
                </a:solidFill>
              </a:defRPr>
            </a:lvl8pPr>
            <a:lvl9pPr marL="0" indent="0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9545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DEB7C70-038B-42AC-9A72-EF92CC132A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12192000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603FF2-6ADB-41D2-8CBF-997B8ECC74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2993907"/>
            <a:ext cx="3959225" cy="2615557"/>
          </a:xfrm>
          <a:custGeom>
            <a:avLst/>
            <a:gdLst>
              <a:gd name="connsiteX0" fmla="*/ 0 w 3959225"/>
              <a:gd name="connsiteY0" fmla="*/ 0 h 2615557"/>
              <a:gd name="connsiteX1" fmla="*/ 3694829 w 3959225"/>
              <a:gd name="connsiteY1" fmla="*/ 0 h 2615557"/>
              <a:gd name="connsiteX2" fmla="*/ 3709722 w 3959225"/>
              <a:gd name="connsiteY2" fmla="*/ 3205 h 2615557"/>
              <a:gd name="connsiteX3" fmla="*/ 3724808 w 3959225"/>
              <a:gd name="connsiteY3" fmla="*/ 6599 h 2615557"/>
              <a:gd name="connsiteX4" fmla="*/ 3739706 w 3959225"/>
              <a:gd name="connsiteY4" fmla="*/ 11501 h 2615557"/>
              <a:gd name="connsiteX5" fmla="*/ 3753095 w 3959225"/>
              <a:gd name="connsiteY5" fmla="*/ 18290 h 2615557"/>
              <a:gd name="connsiteX6" fmla="*/ 3766296 w 3959225"/>
              <a:gd name="connsiteY6" fmla="*/ 24889 h 2615557"/>
              <a:gd name="connsiteX7" fmla="*/ 3777987 w 3959225"/>
              <a:gd name="connsiteY7" fmla="*/ 34883 h 2615557"/>
              <a:gd name="connsiteX8" fmla="*/ 3789679 w 3959225"/>
              <a:gd name="connsiteY8" fmla="*/ 43180 h 2615557"/>
              <a:gd name="connsiteX9" fmla="*/ 3799674 w 3959225"/>
              <a:gd name="connsiteY9" fmla="*/ 54871 h 2615557"/>
              <a:gd name="connsiteX10" fmla="*/ 3807971 w 3959225"/>
              <a:gd name="connsiteY10" fmla="*/ 66562 h 2615557"/>
              <a:gd name="connsiteX11" fmla="*/ 3816269 w 3959225"/>
              <a:gd name="connsiteY11" fmla="*/ 78064 h 2615557"/>
              <a:gd name="connsiteX12" fmla="*/ 3824566 w 3959225"/>
              <a:gd name="connsiteY12" fmla="*/ 91452 h 2615557"/>
              <a:gd name="connsiteX13" fmla="*/ 3829469 w 3959225"/>
              <a:gd name="connsiteY13" fmla="*/ 106349 h 2615557"/>
              <a:gd name="connsiteX14" fmla="*/ 3834561 w 3959225"/>
              <a:gd name="connsiteY14" fmla="*/ 119737 h 2615557"/>
              <a:gd name="connsiteX15" fmla="*/ 3837955 w 3959225"/>
              <a:gd name="connsiteY15" fmla="*/ 134633 h 2615557"/>
              <a:gd name="connsiteX16" fmla="*/ 3839464 w 3959225"/>
              <a:gd name="connsiteY16" fmla="*/ 151415 h 2615557"/>
              <a:gd name="connsiteX17" fmla="*/ 3959225 w 3959225"/>
              <a:gd name="connsiteY17" fmla="*/ 2460775 h 2615557"/>
              <a:gd name="connsiteX18" fmla="*/ 3959225 w 3959225"/>
              <a:gd name="connsiteY18" fmla="*/ 2494898 h 2615557"/>
              <a:gd name="connsiteX19" fmla="*/ 3956005 w 3959225"/>
              <a:gd name="connsiteY19" fmla="*/ 2509207 h 2615557"/>
              <a:gd name="connsiteX20" fmla="*/ 3950914 w 3959225"/>
              <a:gd name="connsiteY20" fmla="*/ 2522406 h 2615557"/>
              <a:gd name="connsiteX21" fmla="*/ 3946011 w 3959225"/>
              <a:gd name="connsiteY21" fmla="*/ 2535794 h 2615557"/>
              <a:gd name="connsiteX22" fmla="*/ 3939410 w 3959225"/>
              <a:gd name="connsiteY22" fmla="*/ 2548994 h 2615557"/>
              <a:gd name="connsiteX23" fmla="*/ 3931113 w 3959225"/>
              <a:gd name="connsiteY23" fmla="*/ 2560685 h 2615557"/>
              <a:gd name="connsiteX24" fmla="*/ 3921118 w 3959225"/>
              <a:gd name="connsiteY24" fmla="*/ 2570679 h 2615557"/>
              <a:gd name="connsiteX25" fmla="*/ 3911124 w 3959225"/>
              <a:gd name="connsiteY25" fmla="*/ 2580672 h 2615557"/>
              <a:gd name="connsiteX26" fmla="*/ 3899432 w 3959225"/>
              <a:gd name="connsiteY26" fmla="*/ 2588969 h 2615557"/>
              <a:gd name="connsiteX27" fmla="*/ 3887740 w 3959225"/>
              <a:gd name="connsiteY27" fmla="*/ 2597266 h 2615557"/>
              <a:gd name="connsiteX28" fmla="*/ 3874539 w 3959225"/>
              <a:gd name="connsiteY28" fmla="*/ 2604054 h 2615557"/>
              <a:gd name="connsiteX29" fmla="*/ 3861150 w 3959225"/>
              <a:gd name="connsiteY29" fmla="*/ 2608957 h 2615557"/>
              <a:gd name="connsiteX30" fmla="*/ 3847761 w 3959225"/>
              <a:gd name="connsiteY30" fmla="*/ 2612351 h 2615557"/>
              <a:gd name="connsiteX31" fmla="*/ 3832864 w 3959225"/>
              <a:gd name="connsiteY31" fmla="*/ 2614048 h 2615557"/>
              <a:gd name="connsiteX32" fmla="*/ 3816269 w 3959225"/>
              <a:gd name="connsiteY32" fmla="*/ 2615557 h 2615557"/>
              <a:gd name="connsiteX33" fmla="*/ 0 w 3959225"/>
              <a:gd name="connsiteY33" fmla="*/ 2615557 h 261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959225" h="2615557">
                <a:moveTo>
                  <a:pt x="0" y="0"/>
                </a:moveTo>
                <a:lnTo>
                  <a:pt x="3694829" y="0"/>
                </a:lnTo>
                <a:lnTo>
                  <a:pt x="3709722" y="3205"/>
                </a:lnTo>
                <a:cubicBezTo>
                  <a:pt x="3714814" y="4336"/>
                  <a:pt x="3719717" y="5467"/>
                  <a:pt x="3724808" y="6599"/>
                </a:cubicBezTo>
                <a:cubicBezTo>
                  <a:pt x="3729711" y="8296"/>
                  <a:pt x="3734803" y="9804"/>
                  <a:pt x="3739706" y="11501"/>
                </a:cubicBezTo>
                <a:cubicBezTo>
                  <a:pt x="3744232" y="13764"/>
                  <a:pt x="3748569" y="16027"/>
                  <a:pt x="3753095" y="18290"/>
                </a:cubicBezTo>
                <a:cubicBezTo>
                  <a:pt x="3757432" y="20552"/>
                  <a:pt x="3761958" y="22627"/>
                  <a:pt x="3766296" y="24889"/>
                </a:cubicBezTo>
                <a:cubicBezTo>
                  <a:pt x="3770256" y="28284"/>
                  <a:pt x="3774027" y="31489"/>
                  <a:pt x="3777987" y="34883"/>
                </a:cubicBezTo>
                <a:cubicBezTo>
                  <a:pt x="3781948" y="37712"/>
                  <a:pt x="3785719" y="40352"/>
                  <a:pt x="3789679" y="43180"/>
                </a:cubicBezTo>
                <a:cubicBezTo>
                  <a:pt x="3793074" y="47140"/>
                  <a:pt x="3796279" y="50911"/>
                  <a:pt x="3799674" y="54871"/>
                </a:cubicBezTo>
                <a:cubicBezTo>
                  <a:pt x="3802503" y="58831"/>
                  <a:pt x="3805143" y="62602"/>
                  <a:pt x="3807971" y="66562"/>
                </a:cubicBezTo>
                <a:cubicBezTo>
                  <a:pt x="3810800" y="70333"/>
                  <a:pt x="3813440" y="74293"/>
                  <a:pt x="3816269" y="78064"/>
                </a:cubicBezTo>
                <a:cubicBezTo>
                  <a:pt x="3819097" y="82590"/>
                  <a:pt x="3821738" y="86927"/>
                  <a:pt x="3824566" y="91452"/>
                </a:cubicBezTo>
                <a:cubicBezTo>
                  <a:pt x="3826263" y="96355"/>
                  <a:pt x="3827772" y="101446"/>
                  <a:pt x="3829469" y="106349"/>
                </a:cubicBezTo>
                <a:cubicBezTo>
                  <a:pt x="3831166" y="110874"/>
                  <a:pt x="3832864" y="115211"/>
                  <a:pt x="3834561" y="119737"/>
                </a:cubicBezTo>
                <a:cubicBezTo>
                  <a:pt x="3835692" y="124639"/>
                  <a:pt x="3836824" y="129730"/>
                  <a:pt x="3837955" y="134633"/>
                </a:cubicBezTo>
                <a:cubicBezTo>
                  <a:pt x="3838521" y="140290"/>
                  <a:pt x="3838898" y="145758"/>
                  <a:pt x="3839464" y="151415"/>
                </a:cubicBezTo>
                <a:lnTo>
                  <a:pt x="3959225" y="2460775"/>
                </a:lnTo>
                <a:lnTo>
                  <a:pt x="3959225" y="2494898"/>
                </a:lnTo>
                <a:lnTo>
                  <a:pt x="3956005" y="2509207"/>
                </a:lnTo>
                <a:cubicBezTo>
                  <a:pt x="3954308" y="2513544"/>
                  <a:pt x="3952611" y="2518069"/>
                  <a:pt x="3950914" y="2522406"/>
                </a:cubicBezTo>
                <a:cubicBezTo>
                  <a:pt x="3949216" y="2526932"/>
                  <a:pt x="3947708" y="2531269"/>
                  <a:pt x="3946011" y="2535794"/>
                </a:cubicBezTo>
                <a:cubicBezTo>
                  <a:pt x="3943748" y="2540131"/>
                  <a:pt x="3941673" y="2544657"/>
                  <a:pt x="3939410" y="2548994"/>
                </a:cubicBezTo>
                <a:cubicBezTo>
                  <a:pt x="3936582" y="2552954"/>
                  <a:pt x="3933942" y="2556725"/>
                  <a:pt x="3931113" y="2560685"/>
                </a:cubicBezTo>
                <a:cubicBezTo>
                  <a:pt x="3927719" y="2564079"/>
                  <a:pt x="3924513" y="2567284"/>
                  <a:pt x="3921118" y="2570679"/>
                </a:cubicBezTo>
                <a:cubicBezTo>
                  <a:pt x="3917724" y="2574073"/>
                  <a:pt x="3914518" y="2577278"/>
                  <a:pt x="3911124" y="2580672"/>
                </a:cubicBezTo>
                <a:cubicBezTo>
                  <a:pt x="3907163" y="2583501"/>
                  <a:pt x="3903392" y="2586141"/>
                  <a:pt x="3899432" y="2588969"/>
                </a:cubicBezTo>
                <a:cubicBezTo>
                  <a:pt x="3895472" y="2591798"/>
                  <a:pt x="3891700" y="2594438"/>
                  <a:pt x="3887740" y="2597266"/>
                </a:cubicBezTo>
                <a:cubicBezTo>
                  <a:pt x="3883403" y="2599529"/>
                  <a:pt x="3878877" y="2601791"/>
                  <a:pt x="3874539" y="2604054"/>
                </a:cubicBezTo>
                <a:cubicBezTo>
                  <a:pt x="3870014" y="2605751"/>
                  <a:pt x="3865676" y="2607260"/>
                  <a:pt x="3861150" y="2608957"/>
                </a:cubicBezTo>
                <a:cubicBezTo>
                  <a:pt x="3856625" y="2610088"/>
                  <a:pt x="3852287" y="2611220"/>
                  <a:pt x="3847761" y="2612351"/>
                </a:cubicBezTo>
                <a:cubicBezTo>
                  <a:pt x="3842858" y="2612917"/>
                  <a:pt x="3837767" y="2613482"/>
                  <a:pt x="3832864" y="2614048"/>
                </a:cubicBezTo>
                <a:cubicBezTo>
                  <a:pt x="3827395" y="2614614"/>
                  <a:pt x="3821738" y="2614991"/>
                  <a:pt x="3816269" y="2615557"/>
                </a:cubicBezTo>
                <a:lnTo>
                  <a:pt x="0" y="26155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673200" rIns="36000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>
                <a:solidFill>
                  <a:schemeClr val="bg1"/>
                </a:solidFill>
              </a:defRPr>
            </a:lvl3pPr>
            <a:lvl4pPr marL="0" indent="0">
              <a:buNone/>
              <a:defRPr sz="2000">
                <a:solidFill>
                  <a:schemeClr val="bg1"/>
                </a:solidFill>
              </a:defRPr>
            </a:lvl4pPr>
            <a:lvl5pPr marL="0" indent="0">
              <a:buNone/>
              <a:defRPr sz="2000">
                <a:solidFill>
                  <a:schemeClr val="bg1"/>
                </a:solidFill>
              </a:defRPr>
            </a:lvl5pPr>
            <a:lvl6pPr marL="0" indent="0">
              <a:buNone/>
              <a:defRPr sz="2000">
                <a:solidFill>
                  <a:schemeClr val="bg1"/>
                </a:solidFill>
              </a:defRPr>
            </a:lvl6pPr>
            <a:lvl7pPr marL="0" indent="0">
              <a:buNone/>
              <a:defRPr sz="2000">
                <a:solidFill>
                  <a:schemeClr val="bg1"/>
                </a:solidFill>
              </a:defRPr>
            </a:lvl7pPr>
            <a:lvl8pPr marL="0" indent="0">
              <a:buNone/>
              <a:defRPr sz="2000">
                <a:solidFill>
                  <a:schemeClr val="bg1"/>
                </a:solidFill>
              </a:defRPr>
            </a:lvl8pPr>
            <a:lvl9pPr marL="0" indent="0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C05F3BF0-F41B-45DE-B240-B5880B9157AF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93DAA75-3981-4B75-83F6-67ED50C6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55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ndscape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DEB7C70-038B-42AC-9A72-EF92CC132A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12192000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F5A9739-E7A1-4106-A23F-9DE194EBF2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82497"/>
            <a:ext cx="6096000" cy="4258231"/>
          </a:xfrm>
          <a:custGeom>
            <a:avLst/>
            <a:gdLst>
              <a:gd name="connsiteX0" fmla="*/ 0 w 6096000"/>
              <a:gd name="connsiteY0" fmla="*/ 0 h 4258231"/>
              <a:gd name="connsiteX1" fmla="*/ 368301 w 6096000"/>
              <a:gd name="connsiteY1" fmla="*/ 0 h 4258231"/>
              <a:gd name="connsiteX2" fmla="*/ 5665553 w 6096000"/>
              <a:gd name="connsiteY2" fmla="*/ 0 h 4258231"/>
              <a:gd name="connsiteX3" fmla="*/ 5689800 w 6096000"/>
              <a:gd name="connsiteY3" fmla="*/ 5218 h 4258231"/>
              <a:gd name="connsiteX4" fmla="*/ 5714360 w 6096000"/>
              <a:gd name="connsiteY4" fmla="*/ 10744 h 4258231"/>
              <a:gd name="connsiteX5" fmla="*/ 5738614 w 6096000"/>
              <a:gd name="connsiteY5" fmla="*/ 18725 h 4258231"/>
              <a:gd name="connsiteX6" fmla="*/ 5760413 w 6096000"/>
              <a:gd name="connsiteY6" fmla="*/ 29777 h 4258231"/>
              <a:gd name="connsiteX7" fmla="*/ 5781904 w 6096000"/>
              <a:gd name="connsiteY7" fmla="*/ 40520 h 4258231"/>
              <a:gd name="connsiteX8" fmla="*/ 5800938 w 6096000"/>
              <a:gd name="connsiteY8" fmla="*/ 56791 h 4258231"/>
              <a:gd name="connsiteX9" fmla="*/ 5819973 w 6096000"/>
              <a:gd name="connsiteY9" fmla="*/ 70299 h 4258231"/>
              <a:gd name="connsiteX10" fmla="*/ 5836245 w 6096000"/>
              <a:gd name="connsiteY10" fmla="*/ 89332 h 4258231"/>
              <a:gd name="connsiteX11" fmla="*/ 5849753 w 6096000"/>
              <a:gd name="connsiteY11" fmla="*/ 108366 h 4258231"/>
              <a:gd name="connsiteX12" fmla="*/ 5863262 w 6096000"/>
              <a:gd name="connsiteY12" fmla="*/ 127091 h 4258231"/>
              <a:gd name="connsiteX13" fmla="*/ 5876770 w 6096000"/>
              <a:gd name="connsiteY13" fmla="*/ 148888 h 4258231"/>
              <a:gd name="connsiteX14" fmla="*/ 5884753 w 6096000"/>
              <a:gd name="connsiteY14" fmla="*/ 173141 h 4258231"/>
              <a:gd name="connsiteX15" fmla="*/ 5893042 w 6096000"/>
              <a:gd name="connsiteY15" fmla="*/ 194937 h 4258231"/>
              <a:gd name="connsiteX16" fmla="*/ 5898568 w 6096000"/>
              <a:gd name="connsiteY16" fmla="*/ 219188 h 4258231"/>
              <a:gd name="connsiteX17" fmla="*/ 5901025 w 6096000"/>
              <a:gd name="connsiteY17" fmla="*/ 246510 h 4258231"/>
              <a:gd name="connsiteX18" fmla="*/ 6096000 w 6096000"/>
              <a:gd name="connsiteY18" fmla="*/ 4006241 h 4258231"/>
              <a:gd name="connsiteX19" fmla="*/ 6096000 w 6096000"/>
              <a:gd name="connsiteY19" fmla="*/ 4061794 h 4258231"/>
              <a:gd name="connsiteX20" fmla="*/ 6090758 w 6096000"/>
              <a:gd name="connsiteY20" fmla="*/ 4085089 h 4258231"/>
              <a:gd name="connsiteX21" fmla="*/ 6082470 w 6096000"/>
              <a:gd name="connsiteY21" fmla="*/ 4106578 h 4258231"/>
              <a:gd name="connsiteX22" fmla="*/ 6074488 w 6096000"/>
              <a:gd name="connsiteY22" fmla="*/ 4128374 h 4258231"/>
              <a:gd name="connsiteX23" fmla="*/ 6063741 w 6096000"/>
              <a:gd name="connsiteY23" fmla="*/ 4149865 h 4258231"/>
              <a:gd name="connsiteX24" fmla="*/ 6050233 w 6096000"/>
              <a:gd name="connsiteY24" fmla="*/ 4168897 h 4258231"/>
              <a:gd name="connsiteX25" fmla="*/ 6033961 w 6096000"/>
              <a:gd name="connsiteY25" fmla="*/ 4185168 h 4258231"/>
              <a:gd name="connsiteX26" fmla="*/ 6017690 w 6096000"/>
              <a:gd name="connsiteY26" fmla="*/ 4201438 h 4258231"/>
              <a:gd name="connsiteX27" fmla="*/ 5998655 w 6096000"/>
              <a:gd name="connsiteY27" fmla="*/ 4214945 h 4258231"/>
              <a:gd name="connsiteX28" fmla="*/ 5979620 w 6096000"/>
              <a:gd name="connsiteY28" fmla="*/ 4228453 h 4258231"/>
              <a:gd name="connsiteX29" fmla="*/ 5958128 w 6096000"/>
              <a:gd name="connsiteY29" fmla="*/ 4239504 h 4258231"/>
              <a:gd name="connsiteX30" fmla="*/ 5936330 w 6096000"/>
              <a:gd name="connsiteY30" fmla="*/ 4247487 h 4258231"/>
              <a:gd name="connsiteX31" fmla="*/ 5914533 w 6096000"/>
              <a:gd name="connsiteY31" fmla="*/ 4253012 h 4258231"/>
              <a:gd name="connsiteX32" fmla="*/ 5890279 w 6096000"/>
              <a:gd name="connsiteY32" fmla="*/ 4255775 h 4258231"/>
              <a:gd name="connsiteX33" fmla="*/ 5863262 w 6096000"/>
              <a:gd name="connsiteY33" fmla="*/ 4258231 h 4258231"/>
              <a:gd name="connsiteX34" fmla="*/ 368301 w 6096000"/>
              <a:gd name="connsiteY34" fmla="*/ 4258231 h 4258231"/>
              <a:gd name="connsiteX35" fmla="*/ 0 w 6096000"/>
              <a:gd name="connsiteY35" fmla="*/ 4258231 h 425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6000" h="4258231">
                <a:moveTo>
                  <a:pt x="0" y="0"/>
                </a:moveTo>
                <a:lnTo>
                  <a:pt x="368301" y="0"/>
                </a:lnTo>
                <a:lnTo>
                  <a:pt x="5665553" y="0"/>
                </a:lnTo>
                <a:lnTo>
                  <a:pt x="5689800" y="5218"/>
                </a:lnTo>
                <a:cubicBezTo>
                  <a:pt x="5698090" y="7059"/>
                  <a:pt x="5706072" y="8901"/>
                  <a:pt x="5714360" y="10744"/>
                </a:cubicBezTo>
                <a:cubicBezTo>
                  <a:pt x="5722343" y="13507"/>
                  <a:pt x="5730633" y="15962"/>
                  <a:pt x="5738614" y="18725"/>
                </a:cubicBezTo>
                <a:cubicBezTo>
                  <a:pt x="5745984" y="22408"/>
                  <a:pt x="5753045" y="26093"/>
                  <a:pt x="5760413" y="29777"/>
                </a:cubicBezTo>
                <a:cubicBezTo>
                  <a:pt x="5767474" y="33459"/>
                  <a:pt x="5774842" y="36838"/>
                  <a:pt x="5781904" y="40520"/>
                </a:cubicBezTo>
                <a:cubicBezTo>
                  <a:pt x="5788351" y="46048"/>
                  <a:pt x="5794491" y="51266"/>
                  <a:pt x="5800938" y="56791"/>
                </a:cubicBezTo>
                <a:cubicBezTo>
                  <a:pt x="5807387" y="61397"/>
                  <a:pt x="5813525" y="65695"/>
                  <a:pt x="5819973" y="70299"/>
                </a:cubicBezTo>
                <a:cubicBezTo>
                  <a:pt x="5825500" y="76746"/>
                  <a:pt x="5830718" y="82886"/>
                  <a:pt x="5836245" y="89332"/>
                </a:cubicBezTo>
                <a:cubicBezTo>
                  <a:pt x="5840851" y="95780"/>
                  <a:pt x="5845149" y="101919"/>
                  <a:pt x="5849753" y="108366"/>
                </a:cubicBezTo>
                <a:cubicBezTo>
                  <a:pt x="5854359" y="114505"/>
                  <a:pt x="5858656" y="120952"/>
                  <a:pt x="5863262" y="127091"/>
                </a:cubicBezTo>
                <a:cubicBezTo>
                  <a:pt x="5867867" y="134460"/>
                  <a:pt x="5872167" y="141521"/>
                  <a:pt x="5876770" y="148888"/>
                </a:cubicBezTo>
                <a:cubicBezTo>
                  <a:pt x="5879533" y="156870"/>
                  <a:pt x="5881990" y="165159"/>
                  <a:pt x="5884753" y="173141"/>
                </a:cubicBezTo>
                <a:cubicBezTo>
                  <a:pt x="5887516" y="180508"/>
                  <a:pt x="5890279" y="187569"/>
                  <a:pt x="5893042" y="194937"/>
                </a:cubicBezTo>
                <a:cubicBezTo>
                  <a:pt x="5894884" y="202917"/>
                  <a:pt x="5896727" y="211205"/>
                  <a:pt x="5898568" y="219188"/>
                </a:cubicBezTo>
                <a:cubicBezTo>
                  <a:pt x="5899490" y="228398"/>
                  <a:pt x="5900103" y="237300"/>
                  <a:pt x="5901025" y="246510"/>
                </a:cubicBezTo>
                <a:lnTo>
                  <a:pt x="6096000" y="4006241"/>
                </a:lnTo>
                <a:lnTo>
                  <a:pt x="6096000" y="4061794"/>
                </a:lnTo>
                <a:lnTo>
                  <a:pt x="6090758" y="4085089"/>
                </a:lnTo>
                <a:cubicBezTo>
                  <a:pt x="6087995" y="4092150"/>
                  <a:pt x="6085232" y="4099517"/>
                  <a:pt x="6082470" y="4106578"/>
                </a:cubicBezTo>
                <a:cubicBezTo>
                  <a:pt x="6079705" y="4113946"/>
                  <a:pt x="6077251" y="4121007"/>
                  <a:pt x="6074488" y="4128374"/>
                </a:cubicBezTo>
                <a:cubicBezTo>
                  <a:pt x="6070803" y="4135434"/>
                  <a:pt x="6067425" y="4142804"/>
                  <a:pt x="6063741" y="4149865"/>
                </a:cubicBezTo>
                <a:cubicBezTo>
                  <a:pt x="6059137" y="4156311"/>
                  <a:pt x="6054839" y="4162451"/>
                  <a:pt x="6050233" y="4168897"/>
                </a:cubicBezTo>
                <a:cubicBezTo>
                  <a:pt x="6044707" y="4174423"/>
                  <a:pt x="6039488" y="4179641"/>
                  <a:pt x="6033961" y="4185168"/>
                </a:cubicBezTo>
                <a:cubicBezTo>
                  <a:pt x="6028435" y="4190694"/>
                  <a:pt x="6023215" y="4195912"/>
                  <a:pt x="6017690" y="4201438"/>
                </a:cubicBezTo>
                <a:cubicBezTo>
                  <a:pt x="6011241" y="4206043"/>
                  <a:pt x="6005103" y="4210341"/>
                  <a:pt x="5998655" y="4214945"/>
                </a:cubicBezTo>
                <a:cubicBezTo>
                  <a:pt x="5992208" y="4219551"/>
                  <a:pt x="5986067" y="4223849"/>
                  <a:pt x="5979620" y="4228453"/>
                </a:cubicBezTo>
                <a:cubicBezTo>
                  <a:pt x="5972560" y="4232138"/>
                  <a:pt x="5965190" y="4235820"/>
                  <a:pt x="5958128" y="4239504"/>
                </a:cubicBezTo>
                <a:cubicBezTo>
                  <a:pt x="5950761" y="4242267"/>
                  <a:pt x="5943699" y="4244724"/>
                  <a:pt x="5936330" y="4247487"/>
                </a:cubicBezTo>
                <a:cubicBezTo>
                  <a:pt x="5928964" y="4249328"/>
                  <a:pt x="5921901" y="4251170"/>
                  <a:pt x="5914533" y="4253012"/>
                </a:cubicBezTo>
                <a:cubicBezTo>
                  <a:pt x="5906550" y="4253933"/>
                  <a:pt x="5898262" y="4254853"/>
                  <a:pt x="5890279" y="4255775"/>
                </a:cubicBezTo>
                <a:cubicBezTo>
                  <a:pt x="5881376" y="4256696"/>
                  <a:pt x="5872167" y="4257310"/>
                  <a:pt x="5863262" y="4258231"/>
                </a:cubicBezTo>
                <a:lnTo>
                  <a:pt x="368301" y="4258231"/>
                </a:lnTo>
                <a:lnTo>
                  <a:pt x="0" y="425823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</p:spPr>
        <p:txBody>
          <a:bodyPr wrap="square" lIns="673200" tIns="432000" rIns="36000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tx1"/>
                </a:solidFill>
              </a:defRPr>
            </a:lvl1pPr>
            <a:lvl2pPr marL="216000" indent="-216000"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2pPr>
            <a:lvl3pPr marL="432000" indent="-2160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648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  <a:lvl6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6pPr>
            <a:lvl7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7pPr>
            <a:lvl8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8pPr>
            <a:lvl9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3DD0814-FAC1-4E3F-83D1-9F4A386F6CA3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45CDAA14-E193-4193-939D-69F52ACC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8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ndscape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BDEB7C70-038B-42AC-9A72-EF92CC132A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12192000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2657206-953B-4C1E-8CD9-D5CE5B6E1A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599531" y="2118828"/>
            <a:ext cx="6233069" cy="4763889"/>
          </a:xfrm>
          <a:custGeom>
            <a:avLst/>
            <a:gdLst>
              <a:gd name="connsiteX0" fmla="*/ 247827 w 6233069"/>
              <a:gd name="connsiteY0" fmla="*/ 0 h 4763889"/>
              <a:gd name="connsiteX1" fmla="*/ 5717043 w 6233069"/>
              <a:gd name="connsiteY1" fmla="*/ 0 h 4763889"/>
              <a:gd name="connsiteX2" fmla="*/ 5770149 w 6233069"/>
              <a:gd name="connsiteY2" fmla="*/ 6012 h 4763889"/>
              <a:gd name="connsiteX3" fmla="*/ 5820248 w 6233069"/>
              <a:gd name="connsiteY3" fmla="*/ 23713 h 4763889"/>
              <a:gd name="connsiteX4" fmla="*/ 5867342 w 6233069"/>
              <a:gd name="connsiteY4" fmla="*/ 47425 h 4763889"/>
              <a:gd name="connsiteX5" fmla="*/ 5908758 w 6233069"/>
              <a:gd name="connsiteY5" fmla="*/ 79821 h 4763889"/>
              <a:gd name="connsiteX6" fmla="*/ 5944162 w 6233069"/>
              <a:gd name="connsiteY6" fmla="*/ 117895 h 4763889"/>
              <a:gd name="connsiteX7" fmla="*/ 5970547 w 6233069"/>
              <a:gd name="connsiteY7" fmla="*/ 165320 h 4763889"/>
              <a:gd name="connsiteX8" fmla="*/ 5988249 w 6233069"/>
              <a:gd name="connsiteY8" fmla="*/ 212411 h 4763889"/>
              <a:gd name="connsiteX9" fmla="*/ 5994261 w 6233069"/>
              <a:gd name="connsiteY9" fmla="*/ 268519 h 4763889"/>
              <a:gd name="connsiteX10" fmla="*/ 6233069 w 6233069"/>
              <a:gd name="connsiteY10" fmla="*/ 4748413 h 4763889"/>
              <a:gd name="connsiteX11" fmla="*/ 183703 w 6233069"/>
              <a:gd name="connsiteY11" fmla="*/ 4763889 h 4763889"/>
              <a:gd name="connsiteX12" fmla="*/ 0 w 6233069"/>
              <a:gd name="connsiteY12" fmla="*/ 268519 h 4763889"/>
              <a:gd name="connsiteX13" fmla="*/ 0 w 6233069"/>
              <a:gd name="connsiteY13" fmla="*/ 212411 h 4763889"/>
              <a:gd name="connsiteX14" fmla="*/ 15030 w 6233069"/>
              <a:gd name="connsiteY14" fmla="*/ 165320 h 4763889"/>
              <a:gd name="connsiteX15" fmla="*/ 38410 w 6233069"/>
              <a:gd name="connsiteY15" fmla="*/ 117895 h 4763889"/>
              <a:gd name="connsiteX16" fmla="*/ 65129 w 6233069"/>
              <a:gd name="connsiteY16" fmla="*/ 79821 h 4763889"/>
              <a:gd name="connsiteX17" fmla="*/ 103205 w 6233069"/>
              <a:gd name="connsiteY17" fmla="*/ 47425 h 4763889"/>
              <a:gd name="connsiteX18" fmla="*/ 150300 w 6233069"/>
              <a:gd name="connsiteY18" fmla="*/ 23713 h 4763889"/>
              <a:gd name="connsiteX19" fmla="*/ 197727 w 6233069"/>
              <a:gd name="connsiteY19" fmla="*/ 6012 h 476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33069" h="4763889">
                <a:moveTo>
                  <a:pt x="247827" y="0"/>
                </a:moveTo>
                <a:lnTo>
                  <a:pt x="5717043" y="0"/>
                </a:lnTo>
                <a:lnTo>
                  <a:pt x="5770149" y="6012"/>
                </a:lnTo>
                <a:lnTo>
                  <a:pt x="5820248" y="23713"/>
                </a:lnTo>
                <a:lnTo>
                  <a:pt x="5867342" y="47425"/>
                </a:lnTo>
                <a:lnTo>
                  <a:pt x="5908758" y="79821"/>
                </a:lnTo>
                <a:cubicBezTo>
                  <a:pt x="5920447" y="92512"/>
                  <a:pt x="5932471" y="105204"/>
                  <a:pt x="5944162" y="117895"/>
                </a:cubicBezTo>
                <a:cubicBezTo>
                  <a:pt x="5952845" y="133592"/>
                  <a:pt x="5961863" y="149623"/>
                  <a:pt x="5970547" y="165320"/>
                </a:cubicBezTo>
                <a:cubicBezTo>
                  <a:pt x="5976559" y="181017"/>
                  <a:pt x="5982238" y="196714"/>
                  <a:pt x="5988249" y="212411"/>
                </a:cubicBezTo>
                <a:lnTo>
                  <a:pt x="5994261" y="268519"/>
                </a:lnTo>
                <a:cubicBezTo>
                  <a:pt x="6073753" y="1750723"/>
                  <a:pt x="6153578" y="3266211"/>
                  <a:pt x="6233069" y="4748413"/>
                </a:cubicBezTo>
                <a:lnTo>
                  <a:pt x="183703" y="4763889"/>
                </a:lnTo>
                <a:cubicBezTo>
                  <a:pt x="105882" y="3273671"/>
                  <a:pt x="77822" y="1758738"/>
                  <a:pt x="0" y="268519"/>
                </a:cubicBezTo>
                <a:lnTo>
                  <a:pt x="0" y="212411"/>
                </a:lnTo>
                <a:lnTo>
                  <a:pt x="15030" y="165320"/>
                </a:lnTo>
                <a:cubicBezTo>
                  <a:pt x="22712" y="149623"/>
                  <a:pt x="30728" y="133592"/>
                  <a:pt x="38410" y="117895"/>
                </a:cubicBezTo>
                <a:cubicBezTo>
                  <a:pt x="47428" y="105204"/>
                  <a:pt x="56111" y="92512"/>
                  <a:pt x="65129" y="79821"/>
                </a:cubicBezTo>
                <a:lnTo>
                  <a:pt x="103205" y="47425"/>
                </a:lnTo>
                <a:lnTo>
                  <a:pt x="150300" y="23713"/>
                </a:lnTo>
                <a:lnTo>
                  <a:pt x="197727" y="6012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</p:spPr>
        <p:txBody>
          <a:bodyPr wrap="square" lIns="432000" tIns="360000" rIns="54000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tx1"/>
                </a:solidFill>
              </a:defRPr>
            </a:lvl1pPr>
            <a:lvl2pPr marL="216000" indent="-216000"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2pPr>
            <a:lvl3pPr marL="432000" indent="-2160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648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  <a:lvl6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6pPr>
            <a:lvl7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7pPr>
            <a:lvl8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8pPr>
            <a:lvl9pPr marL="864000" indent="-2160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2C8206EE-CA2D-4EF3-8014-5FA1CA4512F5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45CDAA14-E193-4193-939D-69F52ACC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75B056B-86B6-4E11-8265-97F766D9C012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1481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61988" y="246874"/>
            <a:ext cx="9358312" cy="43338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B27A5AA-15A2-4DAB-84F0-372157EB6067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080C3C-9D1A-4971-8DC6-03BFCFEBC26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73896" y="699295"/>
            <a:ext cx="9346404" cy="24606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0" indent="0" algn="l">
              <a:spcBef>
                <a:spcPts val="0"/>
              </a:spcBef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8335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6">
            <a:extLst>
              <a:ext uri="{FF2B5EF4-FFF2-40B4-BE49-F238E27FC236}">
                <a16:creationId xmlns:a16="http://schemas.microsoft.com/office/drawing/2014/main" id="{8FE6B251-E0E7-426F-889F-DC137E08F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9" b="11089"/>
          <a:stretch/>
        </p:blipFill>
        <p:spPr bwMode="gray">
          <a:xfrm flipH="1">
            <a:off x="0" y="1165225"/>
            <a:ext cx="12192000" cy="56927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283D593-9478-4CAB-80BB-5769102BCAC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-4077" y="4355995"/>
            <a:ext cx="8886899" cy="1207161"/>
          </a:xfrm>
          <a:custGeom>
            <a:avLst/>
            <a:gdLst>
              <a:gd name="connsiteX0" fmla="*/ 0 w 8886899"/>
              <a:gd name="connsiteY0" fmla="*/ 0 h 1207161"/>
              <a:gd name="connsiteX1" fmla="*/ 8571246 w 8886899"/>
              <a:gd name="connsiteY1" fmla="*/ 0 h 1207161"/>
              <a:gd name="connsiteX2" fmla="*/ 8595216 w 8886899"/>
              <a:gd name="connsiteY2" fmla="*/ 0 h 1207161"/>
              <a:gd name="connsiteX3" fmla="*/ 8618848 w 8886899"/>
              <a:gd name="connsiteY3" fmla="*/ 5734 h 1207161"/>
              <a:gd name="connsiteX4" fmla="*/ 8642817 w 8886899"/>
              <a:gd name="connsiteY4" fmla="*/ 11805 h 1207161"/>
              <a:gd name="connsiteX5" fmla="*/ 8666786 w 8886899"/>
              <a:gd name="connsiteY5" fmla="*/ 17876 h 1207161"/>
              <a:gd name="connsiteX6" fmla="*/ 8687380 w 8886899"/>
              <a:gd name="connsiteY6" fmla="*/ 29682 h 1207161"/>
              <a:gd name="connsiteX7" fmla="*/ 8708311 w 8886899"/>
              <a:gd name="connsiteY7" fmla="*/ 41487 h 1207161"/>
              <a:gd name="connsiteX8" fmla="*/ 8726203 w 8886899"/>
              <a:gd name="connsiteY8" fmla="*/ 56665 h 1207161"/>
              <a:gd name="connsiteX9" fmla="*/ 8744096 w 8886899"/>
              <a:gd name="connsiteY9" fmla="*/ 71506 h 1207161"/>
              <a:gd name="connsiteX10" fmla="*/ 8761989 w 8886899"/>
              <a:gd name="connsiteY10" fmla="*/ 89382 h 1207161"/>
              <a:gd name="connsiteX11" fmla="*/ 8773804 w 8886899"/>
              <a:gd name="connsiteY11" fmla="*/ 107258 h 1207161"/>
              <a:gd name="connsiteX12" fmla="*/ 8785620 w 8886899"/>
              <a:gd name="connsiteY12" fmla="*/ 128170 h 1207161"/>
              <a:gd name="connsiteX13" fmla="*/ 8797774 w 8886899"/>
              <a:gd name="connsiteY13" fmla="*/ 149082 h 1207161"/>
              <a:gd name="connsiteX14" fmla="*/ 8806551 w 8886899"/>
              <a:gd name="connsiteY14" fmla="*/ 172693 h 1207161"/>
              <a:gd name="connsiteX15" fmla="*/ 8812628 w 8886899"/>
              <a:gd name="connsiteY15" fmla="*/ 196640 h 1207161"/>
              <a:gd name="connsiteX16" fmla="*/ 8815666 w 8886899"/>
              <a:gd name="connsiteY16" fmla="*/ 220588 h 1207161"/>
              <a:gd name="connsiteX17" fmla="*/ 8815666 w 8886899"/>
              <a:gd name="connsiteY17" fmla="*/ 244535 h 1207161"/>
              <a:gd name="connsiteX18" fmla="*/ 8886899 w 8886899"/>
              <a:gd name="connsiteY18" fmla="*/ 959927 h 1207161"/>
              <a:gd name="connsiteX19" fmla="*/ 8886899 w 8886899"/>
              <a:gd name="connsiteY19" fmla="*/ 983538 h 1207161"/>
              <a:gd name="connsiteX20" fmla="*/ 8884199 w 8886899"/>
              <a:gd name="connsiteY20" fmla="*/ 1007485 h 1207161"/>
              <a:gd name="connsiteX21" fmla="*/ 8878122 w 8886899"/>
              <a:gd name="connsiteY21" fmla="*/ 1031433 h 1207161"/>
              <a:gd name="connsiteX22" fmla="*/ 8869007 w 8886899"/>
              <a:gd name="connsiteY22" fmla="*/ 1055043 h 1207161"/>
              <a:gd name="connsiteX23" fmla="*/ 8857191 w 8886899"/>
              <a:gd name="connsiteY23" fmla="*/ 1075955 h 1207161"/>
              <a:gd name="connsiteX24" fmla="*/ 8845375 w 8886899"/>
              <a:gd name="connsiteY24" fmla="*/ 1096867 h 1207161"/>
              <a:gd name="connsiteX25" fmla="*/ 8833559 w 8886899"/>
              <a:gd name="connsiteY25" fmla="*/ 1114743 h 1207161"/>
              <a:gd name="connsiteX26" fmla="*/ 8815666 w 8886899"/>
              <a:gd name="connsiteY26" fmla="*/ 1132620 h 1207161"/>
              <a:gd name="connsiteX27" fmla="*/ 8797774 w 8886899"/>
              <a:gd name="connsiteY27" fmla="*/ 1150496 h 1207161"/>
              <a:gd name="connsiteX28" fmla="*/ 8779881 w 8886899"/>
              <a:gd name="connsiteY28" fmla="*/ 1162639 h 1207161"/>
              <a:gd name="connsiteX29" fmla="*/ 8758950 w 8886899"/>
              <a:gd name="connsiteY29" fmla="*/ 1177479 h 1207161"/>
              <a:gd name="connsiteX30" fmla="*/ 8738019 w 8886899"/>
              <a:gd name="connsiteY30" fmla="*/ 1186249 h 1207161"/>
              <a:gd name="connsiteX31" fmla="*/ 8714387 w 8886899"/>
              <a:gd name="connsiteY31" fmla="*/ 1195356 h 1207161"/>
              <a:gd name="connsiteX32" fmla="*/ 8690418 w 8886899"/>
              <a:gd name="connsiteY32" fmla="*/ 1201427 h 1207161"/>
              <a:gd name="connsiteX33" fmla="*/ 8666786 w 8886899"/>
              <a:gd name="connsiteY33" fmla="*/ 1204125 h 1207161"/>
              <a:gd name="connsiteX34" fmla="*/ 8642817 w 8886899"/>
              <a:gd name="connsiteY34" fmla="*/ 1207161 h 1207161"/>
              <a:gd name="connsiteX35" fmla="*/ 0 w 8886899"/>
              <a:gd name="connsiteY35" fmla="*/ 1207161 h 1207161"/>
              <a:gd name="connsiteX36" fmla="*/ 0 w 8886899"/>
              <a:gd name="connsiteY36" fmla="*/ 0 h 120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86899" h="1207161">
                <a:moveTo>
                  <a:pt x="0" y="0"/>
                </a:moveTo>
                <a:cubicBezTo>
                  <a:pt x="2857082" y="0"/>
                  <a:pt x="5714164" y="0"/>
                  <a:pt x="8571246" y="0"/>
                </a:cubicBezTo>
                <a:cubicBezTo>
                  <a:pt x="8579349" y="0"/>
                  <a:pt x="8587113" y="0"/>
                  <a:pt x="8595216" y="0"/>
                </a:cubicBezTo>
                <a:cubicBezTo>
                  <a:pt x="8602980" y="2024"/>
                  <a:pt x="8611083" y="3710"/>
                  <a:pt x="8618848" y="5734"/>
                </a:cubicBezTo>
                <a:cubicBezTo>
                  <a:pt x="8626950" y="7758"/>
                  <a:pt x="8634715" y="9782"/>
                  <a:pt x="8642817" y="11805"/>
                </a:cubicBezTo>
                <a:cubicBezTo>
                  <a:pt x="8650919" y="13829"/>
                  <a:pt x="8658684" y="15853"/>
                  <a:pt x="8666786" y="17876"/>
                </a:cubicBezTo>
                <a:cubicBezTo>
                  <a:pt x="8673538" y="21924"/>
                  <a:pt x="8680628" y="25634"/>
                  <a:pt x="8687380" y="29682"/>
                </a:cubicBezTo>
                <a:cubicBezTo>
                  <a:pt x="8694469" y="33729"/>
                  <a:pt x="8701221" y="37439"/>
                  <a:pt x="8708311" y="41487"/>
                </a:cubicBezTo>
                <a:cubicBezTo>
                  <a:pt x="8714387" y="46546"/>
                  <a:pt x="8720127" y="51605"/>
                  <a:pt x="8726203" y="56665"/>
                </a:cubicBezTo>
                <a:cubicBezTo>
                  <a:pt x="8732280" y="61724"/>
                  <a:pt x="8738019" y="66446"/>
                  <a:pt x="8744096" y="71506"/>
                </a:cubicBezTo>
                <a:cubicBezTo>
                  <a:pt x="8750173" y="77577"/>
                  <a:pt x="8755912" y="83311"/>
                  <a:pt x="8761989" y="89382"/>
                </a:cubicBezTo>
                <a:cubicBezTo>
                  <a:pt x="8766040" y="95453"/>
                  <a:pt x="8769753" y="101187"/>
                  <a:pt x="8773804" y="107258"/>
                </a:cubicBezTo>
                <a:cubicBezTo>
                  <a:pt x="8777856" y="114341"/>
                  <a:pt x="8781569" y="121087"/>
                  <a:pt x="8785620" y="128170"/>
                </a:cubicBezTo>
                <a:cubicBezTo>
                  <a:pt x="8789672" y="135253"/>
                  <a:pt x="8793723" y="141999"/>
                  <a:pt x="8797774" y="149082"/>
                </a:cubicBezTo>
                <a:cubicBezTo>
                  <a:pt x="8800812" y="156840"/>
                  <a:pt x="8803513" y="164935"/>
                  <a:pt x="8806551" y="172693"/>
                </a:cubicBezTo>
                <a:cubicBezTo>
                  <a:pt x="8808577" y="180788"/>
                  <a:pt x="8810603" y="188545"/>
                  <a:pt x="8812628" y="196640"/>
                </a:cubicBezTo>
                <a:cubicBezTo>
                  <a:pt x="8813641" y="204398"/>
                  <a:pt x="8814654" y="212493"/>
                  <a:pt x="8815666" y="220588"/>
                </a:cubicBezTo>
                <a:cubicBezTo>
                  <a:pt x="8815666" y="228345"/>
                  <a:pt x="8815666" y="236440"/>
                  <a:pt x="8815666" y="244535"/>
                </a:cubicBezTo>
                <a:cubicBezTo>
                  <a:pt x="8839298" y="482999"/>
                  <a:pt x="8863268" y="721463"/>
                  <a:pt x="8886899" y="959927"/>
                </a:cubicBezTo>
                <a:cubicBezTo>
                  <a:pt x="8886899" y="968022"/>
                  <a:pt x="8886899" y="975780"/>
                  <a:pt x="8886899" y="983538"/>
                </a:cubicBezTo>
                <a:cubicBezTo>
                  <a:pt x="8885887" y="991633"/>
                  <a:pt x="8885211" y="999728"/>
                  <a:pt x="8884199" y="1007485"/>
                </a:cubicBezTo>
                <a:cubicBezTo>
                  <a:pt x="8882173" y="1015580"/>
                  <a:pt x="8880147" y="1023338"/>
                  <a:pt x="8878122" y="1031433"/>
                </a:cubicBezTo>
                <a:cubicBezTo>
                  <a:pt x="8875084" y="1039191"/>
                  <a:pt x="8872045" y="1047285"/>
                  <a:pt x="8869007" y="1055043"/>
                </a:cubicBezTo>
                <a:cubicBezTo>
                  <a:pt x="8864956" y="1062126"/>
                  <a:pt x="8861242" y="1068872"/>
                  <a:pt x="8857191" y="1075955"/>
                </a:cubicBezTo>
                <a:cubicBezTo>
                  <a:pt x="8853140" y="1083038"/>
                  <a:pt x="8849426" y="1089784"/>
                  <a:pt x="8845375" y="1096867"/>
                </a:cubicBezTo>
                <a:cubicBezTo>
                  <a:pt x="8841324" y="1102938"/>
                  <a:pt x="8837610" y="1108672"/>
                  <a:pt x="8833559" y="1114743"/>
                </a:cubicBezTo>
                <a:cubicBezTo>
                  <a:pt x="8827482" y="1120815"/>
                  <a:pt x="8821743" y="1126549"/>
                  <a:pt x="8815666" y="1132620"/>
                </a:cubicBezTo>
                <a:cubicBezTo>
                  <a:pt x="8809590" y="1138691"/>
                  <a:pt x="8803851" y="1144425"/>
                  <a:pt x="8797774" y="1150496"/>
                </a:cubicBezTo>
                <a:cubicBezTo>
                  <a:pt x="8791697" y="1154544"/>
                  <a:pt x="8785958" y="1158591"/>
                  <a:pt x="8779881" y="1162639"/>
                </a:cubicBezTo>
                <a:cubicBezTo>
                  <a:pt x="8772792" y="1167698"/>
                  <a:pt x="8766040" y="1172420"/>
                  <a:pt x="8758950" y="1177479"/>
                </a:cubicBezTo>
                <a:cubicBezTo>
                  <a:pt x="8751861" y="1180515"/>
                  <a:pt x="8745109" y="1183213"/>
                  <a:pt x="8738019" y="1186249"/>
                </a:cubicBezTo>
                <a:cubicBezTo>
                  <a:pt x="8730254" y="1189285"/>
                  <a:pt x="8722152" y="1192320"/>
                  <a:pt x="8714387" y="1195356"/>
                </a:cubicBezTo>
                <a:cubicBezTo>
                  <a:pt x="8706285" y="1197379"/>
                  <a:pt x="8698520" y="1199403"/>
                  <a:pt x="8690418" y="1201427"/>
                </a:cubicBezTo>
                <a:cubicBezTo>
                  <a:pt x="8682653" y="1202439"/>
                  <a:pt x="8674551" y="1203113"/>
                  <a:pt x="8666786" y="1204125"/>
                </a:cubicBezTo>
                <a:cubicBezTo>
                  <a:pt x="8658684" y="1205137"/>
                  <a:pt x="8650919" y="1206149"/>
                  <a:pt x="8642817" y="1207161"/>
                </a:cubicBezTo>
                <a:cubicBezTo>
                  <a:pt x="5761766" y="1207161"/>
                  <a:pt x="2881052" y="1207161"/>
                  <a:pt x="0" y="1207161"/>
                </a:cubicBezTo>
                <a:cubicBezTo>
                  <a:pt x="0" y="804774"/>
                  <a:pt x="0" y="402387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662400" rIns="720000" anchor="ctr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D2C65DBE-0AD9-4342-8E3A-B65DA764673D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FE38F5B-BA1A-432A-8E52-9706598F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2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A425233-381B-4EDC-8606-CC68169D81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1165225"/>
            <a:ext cx="12192000" cy="5692775"/>
          </a:xfrm>
          <a:custGeom>
            <a:avLst/>
            <a:gdLst>
              <a:gd name="connsiteX0" fmla="*/ 0 w 12192000"/>
              <a:gd name="connsiteY0" fmla="*/ 0 h 5692775"/>
              <a:gd name="connsiteX1" fmla="*/ 12192000 w 12192000"/>
              <a:gd name="connsiteY1" fmla="*/ 0 h 5692775"/>
              <a:gd name="connsiteX2" fmla="*/ 12192000 w 12192000"/>
              <a:gd name="connsiteY2" fmla="*/ 5692775 h 5692775"/>
              <a:gd name="connsiteX3" fmla="*/ 0 w 12192000"/>
              <a:gd name="connsiteY3" fmla="*/ 5692775 h 5692775"/>
              <a:gd name="connsiteX4" fmla="*/ 0 w 12192000"/>
              <a:gd name="connsiteY4" fmla="*/ 4025523 h 5692775"/>
              <a:gd name="connsiteX5" fmla="*/ 8638741 w 12192000"/>
              <a:gd name="connsiteY5" fmla="*/ 4025523 h 5692775"/>
              <a:gd name="connsiteX6" fmla="*/ 8662710 w 12192000"/>
              <a:gd name="connsiteY6" fmla="*/ 4021716 h 5692775"/>
              <a:gd name="connsiteX7" fmla="*/ 8686342 w 12192000"/>
              <a:gd name="connsiteY7" fmla="*/ 4018333 h 5692775"/>
              <a:gd name="connsiteX8" fmla="*/ 8710311 w 12192000"/>
              <a:gd name="connsiteY8" fmla="*/ 4010721 h 5692775"/>
              <a:gd name="connsiteX9" fmla="*/ 8733943 w 12192000"/>
              <a:gd name="connsiteY9" fmla="*/ 3999302 h 5692775"/>
              <a:gd name="connsiteX10" fmla="*/ 8754874 w 12192000"/>
              <a:gd name="connsiteY10" fmla="*/ 3988305 h 5692775"/>
              <a:gd name="connsiteX11" fmla="*/ 8775805 w 12192000"/>
              <a:gd name="connsiteY11" fmla="*/ 3969697 h 5692775"/>
              <a:gd name="connsiteX12" fmla="*/ 8793698 w 12192000"/>
              <a:gd name="connsiteY12" fmla="*/ 3954471 h 5692775"/>
              <a:gd name="connsiteX13" fmla="*/ 8811590 w 12192000"/>
              <a:gd name="connsiteY13" fmla="*/ 3932056 h 5692775"/>
              <a:gd name="connsiteX14" fmla="*/ 8829483 w 12192000"/>
              <a:gd name="connsiteY14" fmla="*/ 3909640 h 5692775"/>
              <a:gd name="connsiteX15" fmla="*/ 8841299 w 12192000"/>
              <a:gd name="connsiteY15" fmla="*/ 3887225 h 5692775"/>
              <a:gd name="connsiteX16" fmla="*/ 8853115 w 12192000"/>
              <a:gd name="connsiteY16" fmla="*/ 3861003 h 5692775"/>
              <a:gd name="connsiteX17" fmla="*/ 8864931 w 12192000"/>
              <a:gd name="connsiteY17" fmla="*/ 3834782 h 5692775"/>
              <a:gd name="connsiteX18" fmla="*/ 8874046 w 12192000"/>
              <a:gd name="connsiteY18" fmla="*/ 3805177 h 5692775"/>
              <a:gd name="connsiteX19" fmla="*/ 8880123 w 12192000"/>
              <a:gd name="connsiteY19" fmla="*/ 3775148 h 5692775"/>
              <a:gd name="connsiteX20" fmla="*/ 8882823 w 12192000"/>
              <a:gd name="connsiteY20" fmla="*/ 3745121 h 5692775"/>
              <a:gd name="connsiteX21" fmla="*/ 8882823 w 12192000"/>
              <a:gd name="connsiteY21" fmla="*/ 3715515 h 5692775"/>
              <a:gd name="connsiteX22" fmla="*/ 8811590 w 12192000"/>
              <a:gd name="connsiteY22" fmla="*/ 2818482 h 5692775"/>
              <a:gd name="connsiteX23" fmla="*/ 8811590 w 12192000"/>
              <a:gd name="connsiteY23" fmla="*/ 2788454 h 5692775"/>
              <a:gd name="connsiteX24" fmla="*/ 8808552 w 12192000"/>
              <a:gd name="connsiteY24" fmla="*/ 2758426 h 5692775"/>
              <a:gd name="connsiteX25" fmla="*/ 8802475 w 12192000"/>
              <a:gd name="connsiteY25" fmla="*/ 2728399 h 5692775"/>
              <a:gd name="connsiteX26" fmla="*/ 8793698 w 12192000"/>
              <a:gd name="connsiteY26" fmla="*/ 2698793 h 5692775"/>
              <a:gd name="connsiteX27" fmla="*/ 8781544 w 12192000"/>
              <a:gd name="connsiteY27" fmla="*/ 2672571 h 5692775"/>
              <a:gd name="connsiteX28" fmla="*/ 8769728 w 12192000"/>
              <a:gd name="connsiteY28" fmla="*/ 2646349 h 5692775"/>
              <a:gd name="connsiteX29" fmla="*/ 8757913 w 12192000"/>
              <a:gd name="connsiteY29" fmla="*/ 2623935 h 5692775"/>
              <a:gd name="connsiteX30" fmla="*/ 8740020 w 12192000"/>
              <a:gd name="connsiteY30" fmla="*/ 2601520 h 5692775"/>
              <a:gd name="connsiteX31" fmla="*/ 8722127 w 12192000"/>
              <a:gd name="connsiteY31" fmla="*/ 2582911 h 5692775"/>
              <a:gd name="connsiteX32" fmla="*/ 8704235 w 12192000"/>
              <a:gd name="connsiteY32" fmla="*/ 2563879 h 5692775"/>
              <a:gd name="connsiteX33" fmla="*/ 8683304 w 12192000"/>
              <a:gd name="connsiteY33" fmla="*/ 2549077 h 5692775"/>
              <a:gd name="connsiteX34" fmla="*/ 8662710 w 12192000"/>
              <a:gd name="connsiteY34" fmla="*/ 2534273 h 5692775"/>
              <a:gd name="connsiteX35" fmla="*/ 8638741 w 12192000"/>
              <a:gd name="connsiteY35" fmla="*/ 2526660 h 5692775"/>
              <a:gd name="connsiteX36" fmla="*/ 8614772 w 12192000"/>
              <a:gd name="connsiteY36" fmla="*/ 2519048 h 5692775"/>
              <a:gd name="connsiteX37" fmla="*/ 8591140 w 12192000"/>
              <a:gd name="connsiteY37" fmla="*/ 2511858 h 5692775"/>
              <a:gd name="connsiteX38" fmla="*/ 8567170 w 12192000"/>
              <a:gd name="connsiteY38" fmla="*/ 2511858 h 5692775"/>
              <a:gd name="connsiteX39" fmla="*/ 0 w 12192000"/>
              <a:gd name="connsiteY39" fmla="*/ 2511858 h 569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5692775">
                <a:moveTo>
                  <a:pt x="0" y="0"/>
                </a:moveTo>
                <a:lnTo>
                  <a:pt x="12192000" y="0"/>
                </a:lnTo>
                <a:lnTo>
                  <a:pt x="12192000" y="5692775"/>
                </a:lnTo>
                <a:lnTo>
                  <a:pt x="0" y="5692775"/>
                </a:lnTo>
                <a:lnTo>
                  <a:pt x="0" y="4025523"/>
                </a:lnTo>
                <a:lnTo>
                  <a:pt x="8638741" y="4025523"/>
                </a:lnTo>
                <a:cubicBezTo>
                  <a:pt x="8646843" y="4024254"/>
                  <a:pt x="8654608" y="4022985"/>
                  <a:pt x="8662710" y="4021716"/>
                </a:cubicBezTo>
                <a:cubicBezTo>
                  <a:pt x="8670475" y="4020447"/>
                  <a:pt x="8678577" y="4019602"/>
                  <a:pt x="8686342" y="4018333"/>
                </a:cubicBezTo>
                <a:cubicBezTo>
                  <a:pt x="8694444" y="4015795"/>
                  <a:pt x="8702209" y="4013257"/>
                  <a:pt x="8710311" y="4010721"/>
                </a:cubicBezTo>
                <a:cubicBezTo>
                  <a:pt x="8718076" y="4006914"/>
                  <a:pt x="8726178" y="4003108"/>
                  <a:pt x="8733943" y="3999302"/>
                </a:cubicBezTo>
                <a:cubicBezTo>
                  <a:pt x="8741033" y="3995495"/>
                  <a:pt x="8747785" y="3992112"/>
                  <a:pt x="8754874" y="3988305"/>
                </a:cubicBezTo>
                <a:cubicBezTo>
                  <a:pt x="8761964" y="3981961"/>
                  <a:pt x="8768716" y="3976040"/>
                  <a:pt x="8775805" y="3969697"/>
                </a:cubicBezTo>
                <a:cubicBezTo>
                  <a:pt x="8781882" y="3964621"/>
                  <a:pt x="8787621" y="3959546"/>
                  <a:pt x="8793698" y="3954471"/>
                </a:cubicBezTo>
                <a:cubicBezTo>
                  <a:pt x="8799775" y="3946858"/>
                  <a:pt x="8805514" y="3939668"/>
                  <a:pt x="8811590" y="3932056"/>
                </a:cubicBezTo>
                <a:cubicBezTo>
                  <a:pt x="8817667" y="3924443"/>
                  <a:pt x="8823406" y="3917254"/>
                  <a:pt x="8829483" y="3909640"/>
                </a:cubicBezTo>
                <a:cubicBezTo>
                  <a:pt x="8833534" y="3902027"/>
                  <a:pt x="8837248" y="3894837"/>
                  <a:pt x="8841299" y="3887225"/>
                </a:cubicBezTo>
                <a:cubicBezTo>
                  <a:pt x="8845350" y="3878344"/>
                  <a:pt x="8849064" y="3869885"/>
                  <a:pt x="8853115" y="3861003"/>
                </a:cubicBezTo>
                <a:cubicBezTo>
                  <a:pt x="8857166" y="3852122"/>
                  <a:pt x="8860880" y="3843663"/>
                  <a:pt x="8864931" y="3834782"/>
                </a:cubicBezTo>
                <a:cubicBezTo>
                  <a:pt x="8867969" y="3825054"/>
                  <a:pt x="8871008" y="3814905"/>
                  <a:pt x="8874046" y="3805177"/>
                </a:cubicBezTo>
                <a:cubicBezTo>
                  <a:pt x="8876071" y="3795027"/>
                  <a:pt x="8878097" y="3785299"/>
                  <a:pt x="8880123" y="3775148"/>
                </a:cubicBezTo>
                <a:cubicBezTo>
                  <a:pt x="8881135" y="3765422"/>
                  <a:pt x="8881811" y="3755272"/>
                  <a:pt x="8882823" y="3745121"/>
                </a:cubicBezTo>
                <a:cubicBezTo>
                  <a:pt x="8882823" y="3735393"/>
                  <a:pt x="8882823" y="3725666"/>
                  <a:pt x="8882823" y="3715515"/>
                </a:cubicBezTo>
                <a:cubicBezTo>
                  <a:pt x="8859192" y="3416504"/>
                  <a:pt x="8835222" y="3117493"/>
                  <a:pt x="8811590" y="2818482"/>
                </a:cubicBezTo>
                <a:cubicBezTo>
                  <a:pt x="8811590" y="2808331"/>
                  <a:pt x="8811590" y="2798181"/>
                  <a:pt x="8811590" y="2788454"/>
                </a:cubicBezTo>
                <a:cubicBezTo>
                  <a:pt x="8810578" y="2778304"/>
                  <a:pt x="8809565" y="2768154"/>
                  <a:pt x="8808552" y="2758426"/>
                </a:cubicBezTo>
                <a:cubicBezTo>
                  <a:pt x="8806527" y="2748276"/>
                  <a:pt x="8804501" y="2738549"/>
                  <a:pt x="8802475" y="2728399"/>
                </a:cubicBezTo>
                <a:cubicBezTo>
                  <a:pt x="8799437" y="2718671"/>
                  <a:pt x="8796736" y="2708521"/>
                  <a:pt x="8793698" y="2698793"/>
                </a:cubicBezTo>
                <a:cubicBezTo>
                  <a:pt x="8789647" y="2689911"/>
                  <a:pt x="8785596" y="2681453"/>
                  <a:pt x="8781544" y="2672571"/>
                </a:cubicBezTo>
                <a:cubicBezTo>
                  <a:pt x="8777493" y="2663690"/>
                  <a:pt x="8773780" y="2655231"/>
                  <a:pt x="8769728" y="2646349"/>
                </a:cubicBezTo>
                <a:cubicBezTo>
                  <a:pt x="8765677" y="2638737"/>
                  <a:pt x="8761964" y="2631547"/>
                  <a:pt x="8757913" y="2623935"/>
                </a:cubicBezTo>
                <a:cubicBezTo>
                  <a:pt x="8751836" y="2616322"/>
                  <a:pt x="8746097" y="2609132"/>
                  <a:pt x="8740020" y="2601520"/>
                </a:cubicBezTo>
                <a:cubicBezTo>
                  <a:pt x="8733943" y="2595175"/>
                  <a:pt x="8728204" y="2589254"/>
                  <a:pt x="8722127" y="2582911"/>
                </a:cubicBezTo>
                <a:cubicBezTo>
                  <a:pt x="8716051" y="2576566"/>
                  <a:pt x="8710311" y="2570222"/>
                  <a:pt x="8704235" y="2563879"/>
                </a:cubicBezTo>
                <a:cubicBezTo>
                  <a:pt x="8697145" y="2558803"/>
                  <a:pt x="8690393" y="2554151"/>
                  <a:pt x="8683304" y="2549077"/>
                </a:cubicBezTo>
                <a:cubicBezTo>
                  <a:pt x="8676552" y="2544001"/>
                  <a:pt x="8669462" y="2539349"/>
                  <a:pt x="8662710" y="2534273"/>
                </a:cubicBezTo>
                <a:cubicBezTo>
                  <a:pt x="8654608" y="2531736"/>
                  <a:pt x="8646843" y="2529198"/>
                  <a:pt x="8638741" y="2526660"/>
                </a:cubicBezTo>
                <a:cubicBezTo>
                  <a:pt x="8630639" y="2524124"/>
                  <a:pt x="8622874" y="2521586"/>
                  <a:pt x="8614772" y="2519048"/>
                </a:cubicBezTo>
                <a:cubicBezTo>
                  <a:pt x="8607007" y="2516510"/>
                  <a:pt x="8598904" y="2514396"/>
                  <a:pt x="8591140" y="2511858"/>
                </a:cubicBezTo>
                <a:cubicBezTo>
                  <a:pt x="8583037" y="2511858"/>
                  <a:pt x="8575273" y="2511858"/>
                  <a:pt x="8567170" y="2511858"/>
                </a:cubicBezTo>
                <a:lnTo>
                  <a:pt x="0" y="2511858"/>
                </a:lnTo>
                <a:close/>
              </a:path>
            </a:pathLst>
          </a:custGeom>
        </p:spPr>
        <p:txBody>
          <a:bodyPr wrap="square" tIns="0" bIns="900000" anchor="ctr">
            <a:noAutofit/>
          </a:bodyPr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283D593-9478-4CAB-80BB-5769102BC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45719" cy="45719"/>
          </a:xfrm>
          <a:prstGeom prst="rect">
            <a:avLst/>
          </a:prstGeom>
          <a:noFill/>
        </p:spPr>
        <p:txBody>
          <a:bodyPr wrap="square" lIns="0" rIns="0" anchor="t">
            <a:noAutofit/>
          </a:bodyPr>
          <a:lstStyle>
            <a:lvl1pPr>
              <a:defRPr sz="200">
                <a:noFill/>
              </a:defRPr>
            </a:lvl1pPr>
          </a:lstStyle>
          <a:p>
            <a:r>
              <a:rPr lang="en-US" noProof="0"/>
              <a:t>Mastertitelformat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C474D9FC-9A04-4E0C-9669-AD0747BC9456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6617653" y="6520635"/>
            <a:ext cx="3330575" cy="146050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766215-7A47-4BD9-9A16-BCA290ADA020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0FDDB1-ED99-4E3F-ABF9-99E6B80B0076}"/>
              </a:ext>
            </a:extLst>
          </p:cNvPr>
          <p:cNvSpPr txBox="1"/>
          <p:nvPr/>
        </p:nvSpPr>
        <p:spPr bwMode="gray">
          <a:xfrm>
            <a:off x="667471" y="3953119"/>
            <a:ext cx="7553325" cy="9615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400" b="1" noProof="0">
                <a:solidFill>
                  <a:schemeClr val="accent1"/>
                </a:solidFill>
              </a:rPr>
              <a:t>Thank you for your attention.</a:t>
            </a:r>
          </a:p>
          <a:p>
            <a:pPr algn="l">
              <a:lnSpc>
                <a:spcPct val="90000"/>
              </a:lnSpc>
            </a:pPr>
            <a:r>
              <a:rPr lang="en-US" sz="3400" b="0" noProof="0">
                <a:solidFill>
                  <a:schemeClr val="accent1"/>
                </a:solidFill>
                <a:latin typeface="+mj-lt"/>
              </a:rPr>
              <a:t>We deliver what matters.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F4A811C-5F16-41A7-9302-2F859E823D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83420" y="5821679"/>
            <a:ext cx="3225640" cy="849599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200"/>
            </a:lvl2pPr>
            <a:lvl3pPr marL="0" indent="0">
              <a:spcBef>
                <a:spcPts val="0"/>
              </a:spcBef>
              <a:buNone/>
              <a:defRPr sz="1200"/>
            </a:lvl3pPr>
            <a:lvl4pPr marL="0" indent="0">
              <a:spcBef>
                <a:spcPts val="0"/>
              </a:spcBef>
              <a:buNone/>
              <a:defRPr sz="1200"/>
            </a:lvl4pPr>
            <a:lvl5pPr marL="0" indent="0">
              <a:spcBef>
                <a:spcPts val="0"/>
              </a:spcBef>
              <a:buNone/>
              <a:defRPr sz="1200"/>
            </a:lvl5pPr>
            <a:lvl6pPr marL="0" indent="0">
              <a:spcBef>
                <a:spcPts val="0"/>
              </a:spcBef>
              <a:buNone/>
              <a:defRPr sz="1200"/>
            </a:lvl6pPr>
            <a:lvl7pPr marL="0" indent="0">
              <a:spcBef>
                <a:spcPts val="0"/>
              </a:spcBef>
              <a:buNone/>
              <a:defRPr sz="1200"/>
            </a:lvl7pPr>
            <a:lvl8pPr marL="0" indent="0">
              <a:spcBef>
                <a:spcPts val="0"/>
              </a:spcBef>
              <a:buNone/>
              <a:defRPr sz="1200"/>
            </a:lvl8pPr>
            <a:lvl9pPr marL="0" indent="0">
              <a:spcBef>
                <a:spcPts val="0"/>
              </a:spcBef>
              <a:buNone/>
              <a:defRPr sz="12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4491CA8-954F-4CF6-B122-FD94D00A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0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EA83ADC-59CD-4A81-A2D2-9F02D888AF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87242" cy="5300664"/>
          </a:xfrm>
          <a:custGeom>
            <a:avLst/>
            <a:gdLst>
              <a:gd name="connsiteX0" fmla="*/ 11463995 w 12187242"/>
              <a:gd name="connsiteY0" fmla="*/ 3 h 5300664"/>
              <a:gd name="connsiteX1" fmla="*/ 12187242 w 12187242"/>
              <a:gd name="connsiteY1" fmla="*/ 3 h 5300664"/>
              <a:gd name="connsiteX2" fmla="*/ 12187242 w 12187242"/>
              <a:gd name="connsiteY2" fmla="*/ 5300664 h 5300664"/>
              <a:gd name="connsiteX3" fmla="*/ 0 w 12187242"/>
              <a:gd name="connsiteY3" fmla="*/ 5300664 h 5300664"/>
              <a:gd name="connsiteX4" fmla="*/ 0 w 12187242"/>
              <a:gd name="connsiteY4" fmla="*/ 4810691 h 5300664"/>
              <a:gd name="connsiteX5" fmla="*/ 11313801 w 12187242"/>
              <a:gd name="connsiteY5" fmla="*/ 4810690 h 5300664"/>
              <a:gd name="connsiteX6" fmla="*/ 11313803 w 12187242"/>
              <a:gd name="connsiteY6" fmla="*/ 4808380 h 5300664"/>
              <a:gd name="connsiteX7" fmla="*/ 11336734 w 12187242"/>
              <a:gd name="connsiteY7" fmla="*/ 4810691 h 5300664"/>
              <a:gd name="connsiteX8" fmla="*/ 11660481 w 12187242"/>
              <a:gd name="connsiteY8" fmla="*/ 4596095 h 5300664"/>
              <a:gd name="connsiteX9" fmla="*/ 11674666 w 12187242"/>
              <a:gd name="connsiteY9" fmla="*/ 4525837 h 5300664"/>
              <a:gd name="connsiteX10" fmla="*/ 11678491 w 12187242"/>
              <a:gd name="connsiteY10" fmla="*/ 4515922 h 5300664"/>
              <a:gd name="connsiteX11" fmla="*/ 11686914 w 12187242"/>
              <a:gd name="connsiteY11" fmla="*/ 4476292 h 5300664"/>
              <a:gd name="connsiteX12" fmla="*/ 11686914 w 12187242"/>
              <a:gd name="connsiteY12" fmla="*/ 4465165 h 5300664"/>
              <a:gd name="connsiteX13" fmla="*/ 11688092 w 12187242"/>
              <a:gd name="connsiteY13" fmla="*/ 4459330 h 5300664"/>
              <a:gd name="connsiteX14" fmla="*/ 11688092 w 12187242"/>
              <a:gd name="connsiteY14" fmla="*/ 4451053 h 5300664"/>
              <a:gd name="connsiteX15" fmla="*/ 11689059 w 12187242"/>
              <a:gd name="connsiteY15" fmla="*/ 4451004 h 5300664"/>
              <a:gd name="connsiteX16" fmla="*/ 11688092 w 12187242"/>
              <a:gd name="connsiteY16" fmla="*/ 4431881 h 5300664"/>
              <a:gd name="connsiteX17" fmla="*/ 11688094 w 12187242"/>
              <a:gd name="connsiteY17" fmla="*/ 4362688 h 5300664"/>
              <a:gd name="connsiteX18" fmla="*/ 11684360 w 12187242"/>
              <a:gd name="connsiteY18" fmla="*/ 4344199 h 5300664"/>
              <a:gd name="connsiteX19" fmla="*/ 11653529 w 12187242"/>
              <a:gd name="connsiteY19" fmla="*/ 3748352 h 5300664"/>
              <a:gd name="connsiteX20" fmla="*/ 0 w 12187242"/>
              <a:gd name="connsiteY20" fmla="*/ 0 h 5300664"/>
              <a:gd name="connsiteX21" fmla="*/ 11024176 w 12187242"/>
              <a:gd name="connsiteY21" fmla="*/ 0 h 5300664"/>
              <a:gd name="connsiteX22" fmla="*/ 11444523 w 12187242"/>
              <a:gd name="connsiteY22" fmla="*/ 0 h 5300664"/>
              <a:gd name="connsiteX23" fmla="*/ 11460588 w 12187242"/>
              <a:gd name="connsiteY23" fmla="*/ 339069 h 5300664"/>
              <a:gd name="connsiteX24" fmla="*/ 11459153 w 12187242"/>
              <a:gd name="connsiteY24" fmla="*/ 339136 h 5300664"/>
              <a:gd name="connsiteX25" fmla="*/ 11661217 w 12187242"/>
              <a:gd name="connsiteY25" fmla="*/ 4335277 h 5300664"/>
              <a:gd name="connsiteX26" fmla="*/ 11665741 w 12187242"/>
              <a:gd name="connsiteY26" fmla="*/ 4357685 h 5300664"/>
              <a:gd name="connsiteX27" fmla="*/ 11665741 w 12187242"/>
              <a:gd name="connsiteY27" fmla="*/ 4424744 h 5300664"/>
              <a:gd name="connsiteX28" fmla="*/ 11666678 w 12187242"/>
              <a:gd name="connsiteY28" fmla="*/ 4443276 h 5300664"/>
              <a:gd name="connsiteX29" fmla="*/ 11665741 w 12187242"/>
              <a:gd name="connsiteY29" fmla="*/ 4443324 h 5300664"/>
              <a:gd name="connsiteX30" fmla="*/ 11665741 w 12187242"/>
              <a:gd name="connsiteY30" fmla="*/ 4451346 h 5300664"/>
              <a:gd name="connsiteX31" fmla="*/ 11325222 w 12187242"/>
              <a:gd name="connsiteY31" fmla="*/ 4791866 h 5300664"/>
              <a:gd name="connsiteX32" fmla="*/ 11306173 w 12187242"/>
              <a:gd name="connsiteY32" fmla="*/ 4789945 h 5300664"/>
              <a:gd name="connsiteX33" fmla="*/ 11306173 w 12187242"/>
              <a:gd name="connsiteY33" fmla="*/ 4791075 h 5300664"/>
              <a:gd name="connsiteX34" fmla="*/ 11302999 w 12187242"/>
              <a:gd name="connsiteY34" fmla="*/ 4791075 h 5300664"/>
              <a:gd name="connsiteX35" fmla="*/ 11302999 w 12187242"/>
              <a:gd name="connsiteY35" fmla="*/ 4791865 h 5300664"/>
              <a:gd name="connsiteX36" fmla="*/ 11905 w 12187242"/>
              <a:gd name="connsiteY36" fmla="*/ 4791865 h 5300664"/>
              <a:gd name="connsiteX37" fmla="*/ 11905 w 12187242"/>
              <a:gd name="connsiteY37" fmla="*/ 4791075 h 5300664"/>
              <a:gd name="connsiteX38" fmla="*/ 0 w 12187242"/>
              <a:gd name="connsiteY38" fmla="*/ 4791074 h 530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87242" h="5300664">
                <a:moveTo>
                  <a:pt x="11463995" y="3"/>
                </a:moveTo>
                <a:lnTo>
                  <a:pt x="12187242" y="3"/>
                </a:lnTo>
                <a:lnTo>
                  <a:pt x="12187242" y="5300664"/>
                </a:lnTo>
                <a:lnTo>
                  <a:pt x="0" y="5300664"/>
                </a:lnTo>
                <a:lnTo>
                  <a:pt x="0" y="4810691"/>
                </a:lnTo>
                <a:lnTo>
                  <a:pt x="11313801" y="4810690"/>
                </a:lnTo>
                <a:lnTo>
                  <a:pt x="11313803" y="4808380"/>
                </a:lnTo>
                <a:lnTo>
                  <a:pt x="11336734" y="4810691"/>
                </a:lnTo>
                <a:cubicBezTo>
                  <a:pt x="11482270" y="4810691"/>
                  <a:pt x="11607141" y="4722204"/>
                  <a:pt x="11660481" y="4596095"/>
                </a:cubicBezTo>
                <a:lnTo>
                  <a:pt x="11674666" y="4525837"/>
                </a:lnTo>
                <a:lnTo>
                  <a:pt x="11678491" y="4515922"/>
                </a:lnTo>
                <a:lnTo>
                  <a:pt x="11686914" y="4476292"/>
                </a:lnTo>
                <a:lnTo>
                  <a:pt x="11686914" y="4465165"/>
                </a:lnTo>
                <a:lnTo>
                  <a:pt x="11688092" y="4459330"/>
                </a:lnTo>
                <a:lnTo>
                  <a:pt x="11688092" y="4451053"/>
                </a:lnTo>
                <a:lnTo>
                  <a:pt x="11689059" y="4451004"/>
                </a:lnTo>
                <a:lnTo>
                  <a:pt x="11688092" y="4431881"/>
                </a:lnTo>
                <a:lnTo>
                  <a:pt x="11688094" y="4362688"/>
                </a:lnTo>
                <a:lnTo>
                  <a:pt x="11684360" y="4344199"/>
                </a:lnTo>
                <a:lnTo>
                  <a:pt x="11653529" y="3748352"/>
                </a:lnTo>
                <a:close/>
                <a:moveTo>
                  <a:pt x="0" y="0"/>
                </a:moveTo>
                <a:lnTo>
                  <a:pt x="11024176" y="0"/>
                </a:lnTo>
                <a:lnTo>
                  <a:pt x="11444523" y="0"/>
                </a:lnTo>
                <a:lnTo>
                  <a:pt x="11460588" y="339069"/>
                </a:lnTo>
                <a:lnTo>
                  <a:pt x="11459153" y="339136"/>
                </a:lnTo>
                <a:lnTo>
                  <a:pt x="11661217" y="4335277"/>
                </a:lnTo>
                <a:lnTo>
                  <a:pt x="11665741" y="4357685"/>
                </a:lnTo>
                <a:lnTo>
                  <a:pt x="11665741" y="4424744"/>
                </a:lnTo>
                <a:lnTo>
                  <a:pt x="11666678" y="4443276"/>
                </a:lnTo>
                <a:lnTo>
                  <a:pt x="11665741" y="4443324"/>
                </a:lnTo>
                <a:lnTo>
                  <a:pt x="11665741" y="4451346"/>
                </a:lnTo>
                <a:cubicBezTo>
                  <a:pt x="11665742" y="4639409"/>
                  <a:pt x="11513285" y="4791865"/>
                  <a:pt x="11325222" y="4791866"/>
                </a:cubicBezTo>
                <a:lnTo>
                  <a:pt x="11306173" y="4789945"/>
                </a:lnTo>
                <a:lnTo>
                  <a:pt x="11306173" y="4791075"/>
                </a:lnTo>
                <a:lnTo>
                  <a:pt x="11302999" y="4791075"/>
                </a:lnTo>
                <a:lnTo>
                  <a:pt x="11302999" y="4791865"/>
                </a:lnTo>
                <a:lnTo>
                  <a:pt x="11905" y="4791865"/>
                </a:lnTo>
                <a:lnTo>
                  <a:pt x="11905" y="4791075"/>
                </a:lnTo>
                <a:lnTo>
                  <a:pt x="0" y="4791074"/>
                </a:lnTo>
                <a:close/>
              </a:path>
            </a:pathLst>
          </a:custGeom>
        </p:spPr>
        <p:txBody>
          <a:bodyPr wrap="square" tIns="0" bIns="900000" anchor="ctr">
            <a:noAutofit/>
          </a:bodyPr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F45536A-437F-4792-9DF6-6A7A7D9C49D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-4078" y="3220873"/>
            <a:ext cx="8886899" cy="1207161"/>
          </a:xfrm>
          <a:custGeom>
            <a:avLst/>
            <a:gdLst>
              <a:gd name="connsiteX0" fmla="*/ 0 w 8886899"/>
              <a:gd name="connsiteY0" fmla="*/ 0 h 1207161"/>
              <a:gd name="connsiteX1" fmla="*/ 8571246 w 8886899"/>
              <a:gd name="connsiteY1" fmla="*/ 0 h 1207161"/>
              <a:gd name="connsiteX2" fmla="*/ 8595216 w 8886899"/>
              <a:gd name="connsiteY2" fmla="*/ 0 h 1207161"/>
              <a:gd name="connsiteX3" fmla="*/ 8618848 w 8886899"/>
              <a:gd name="connsiteY3" fmla="*/ 5734 h 1207161"/>
              <a:gd name="connsiteX4" fmla="*/ 8642817 w 8886899"/>
              <a:gd name="connsiteY4" fmla="*/ 11805 h 1207161"/>
              <a:gd name="connsiteX5" fmla="*/ 8666786 w 8886899"/>
              <a:gd name="connsiteY5" fmla="*/ 17876 h 1207161"/>
              <a:gd name="connsiteX6" fmla="*/ 8687380 w 8886899"/>
              <a:gd name="connsiteY6" fmla="*/ 29682 h 1207161"/>
              <a:gd name="connsiteX7" fmla="*/ 8708311 w 8886899"/>
              <a:gd name="connsiteY7" fmla="*/ 41487 h 1207161"/>
              <a:gd name="connsiteX8" fmla="*/ 8726203 w 8886899"/>
              <a:gd name="connsiteY8" fmla="*/ 56665 h 1207161"/>
              <a:gd name="connsiteX9" fmla="*/ 8744096 w 8886899"/>
              <a:gd name="connsiteY9" fmla="*/ 71506 h 1207161"/>
              <a:gd name="connsiteX10" fmla="*/ 8761989 w 8886899"/>
              <a:gd name="connsiteY10" fmla="*/ 89382 h 1207161"/>
              <a:gd name="connsiteX11" fmla="*/ 8773804 w 8886899"/>
              <a:gd name="connsiteY11" fmla="*/ 107258 h 1207161"/>
              <a:gd name="connsiteX12" fmla="*/ 8785620 w 8886899"/>
              <a:gd name="connsiteY12" fmla="*/ 128170 h 1207161"/>
              <a:gd name="connsiteX13" fmla="*/ 8797774 w 8886899"/>
              <a:gd name="connsiteY13" fmla="*/ 149082 h 1207161"/>
              <a:gd name="connsiteX14" fmla="*/ 8806551 w 8886899"/>
              <a:gd name="connsiteY14" fmla="*/ 172693 h 1207161"/>
              <a:gd name="connsiteX15" fmla="*/ 8812628 w 8886899"/>
              <a:gd name="connsiteY15" fmla="*/ 196640 h 1207161"/>
              <a:gd name="connsiteX16" fmla="*/ 8815666 w 8886899"/>
              <a:gd name="connsiteY16" fmla="*/ 220588 h 1207161"/>
              <a:gd name="connsiteX17" fmla="*/ 8815666 w 8886899"/>
              <a:gd name="connsiteY17" fmla="*/ 244535 h 1207161"/>
              <a:gd name="connsiteX18" fmla="*/ 8886899 w 8886899"/>
              <a:gd name="connsiteY18" fmla="*/ 959927 h 1207161"/>
              <a:gd name="connsiteX19" fmla="*/ 8886899 w 8886899"/>
              <a:gd name="connsiteY19" fmla="*/ 983538 h 1207161"/>
              <a:gd name="connsiteX20" fmla="*/ 8884199 w 8886899"/>
              <a:gd name="connsiteY20" fmla="*/ 1007485 h 1207161"/>
              <a:gd name="connsiteX21" fmla="*/ 8878122 w 8886899"/>
              <a:gd name="connsiteY21" fmla="*/ 1031433 h 1207161"/>
              <a:gd name="connsiteX22" fmla="*/ 8869007 w 8886899"/>
              <a:gd name="connsiteY22" fmla="*/ 1055043 h 1207161"/>
              <a:gd name="connsiteX23" fmla="*/ 8857191 w 8886899"/>
              <a:gd name="connsiteY23" fmla="*/ 1075955 h 1207161"/>
              <a:gd name="connsiteX24" fmla="*/ 8845375 w 8886899"/>
              <a:gd name="connsiteY24" fmla="*/ 1096867 h 1207161"/>
              <a:gd name="connsiteX25" fmla="*/ 8833559 w 8886899"/>
              <a:gd name="connsiteY25" fmla="*/ 1114743 h 1207161"/>
              <a:gd name="connsiteX26" fmla="*/ 8815666 w 8886899"/>
              <a:gd name="connsiteY26" fmla="*/ 1132620 h 1207161"/>
              <a:gd name="connsiteX27" fmla="*/ 8797774 w 8886899"/>
              <a:gd name="connsiteY27" fmla="*/ 1150496 h 1207161"/>
              <a:gd name="connsiteX28" fmla="*/ 8779881 w 8886899"/>
              <a:gd name="connsiteY28" fmla="*/ 1162639 h 1207161"/>
              <a:gd name="connsiteX29" fmla="*/ 8758950 w 8886899"/>
              <a:gd name="connsiteY29" fmla="*/ 1177479 h 1207161"/>
              <a:gd name="connsiteX30" fmla="*/ 8738019 w 8886899"/>
              <a:gd name="connsiteY30" fmla="*/ 1186249 h 1207161"/>
              <a:gd name="connsiteX31" fmla="*/ 8714387 w 8886899"/>
              <a:gd name="connsiteY31" fmla="*/ 1195356 h 1207161"/>
              <a:gd name="connsiteX32" fmla="*/ 8690418 w 8886899"/>
              <a:gd name="connsiteY32" fmla="*/ 1201427 h 1207161"/>
              <a:gd name="connsiteX33" fmla="*/ 8666786 w 8886899"/>
              <a:gd name="connsiteY33" fmla="*/ 1204125 h 1207161"/>
              <a:gd name="connsiteX34" fmla="*/ 8642817 w 8886899"/>
              <a:gd name="connsiteY34" fmla="*/ 1207161 h 1207161"/>
              <a:gd name="connsiteX35" fmla="*/ 0 w 8886899"/>
              <a:gd name="connsiteY35" fmla="*/ 1207161 h 1207161"/>
              <a:gd name="connsiteX36" fmla="*/ 0 w 8886899"/>
              <a:gd name="connsiteY36" fmla="*/ 0 h 120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886899" h="1207161">
                <a:moveTo>
                  <a:pt x="0" y="0"/>
                </a:moveTo>
                <a:cubicBezTo>
                  <a:pt x="2857082" y="0"/>
                  <a:pt x="5714164" y="0"/>
                  <a:pt x="8571246" y="0"/>
                </a:cubicBezTo>
                <a:cubicBezTo>
                  <a:pt x="8579349" y="0"/>
                  <a:pt x="8587113" y="0"/>
                  <a:pt x="8595216" y="0"/>
                </a:cubicBezTo>
                <a:cubicBezTo>
                  <a:pt x="8602980" y="2024"/>
                  <a:pt x="8611083" y="3710"/>
                  <a:pt x="8618848" y="5734"/>
                </a:cubicBezTo>
                <a:cubicBezTo>
                  <a:pt x="8626950" y="7758"/>
                  <a:pt x="8634715" y="9782"/>
                  <a:pt x="8642817" y="11805"/>
                </a:cubicBezTo>
                <a:cubicBezTo>
                  <a:pt x="8650919" y="13829"/>
                  <a:pt x="8658684" y="15853"/>
                  <a:pt x="8666786" y="17876"/>
                </a:cubicBezTo>
                <a:cubicBezTo>
                  <a:pt x="8673538" y="21924"/>
                  <a:pt x="8680628" y="25634"/>
                  <a:pt x="8687380" y="29682"/>
                </a:cubicBezTo>
                <a:cubicBezTo>
                  <a:pt x="8694469" y="33729"/>
                  <a:pt x="8701221" y="37439"/>
                  <a:pt x="8708311" y="41487"/>
                </a:cubicBezTo>
                <a:cubicBezTo>
                  <a:pt x="8714387" y="46546"/>
                  <a:pt x="8720127" y="51605"/>
                  <a:pt x="8726203" y="56665"/>
                </a:cubicBezTo>
                <a:cubicBezTo>
                  <a:pt x="8732280" y="61724"/>
                  <a:pt x="8738019" y="66446"/>
                  <a:pt x="8744096" y="71506"/>
                </a:cubicBezTo>
                <a:cubicBezTo>
                  <a:pt x="8750173" y="77577"/>
                  <a:pt x="8755912" y="83311"/>
                  <a:pt x="8761989" y="89382"/>
                </a:cubicBezTo>
                <a:cubicBezTo>
                  <a:pt x="8766040" y="95453"/>
                  <a:pt x="8769753" y="101187"/>
                  <a:pt x="8773804" y="107258"/>
                </a:cubicBezTo>
                <a:cubicBezTo>
                  <a:pt x="8777856" y="114341"/>
                  <a:pt x="8781569" y="121087"/>
                  <a:pt x="8785620" y="128170"/>
                </a:cubicBezTo>
                <a:cubicBezTo>
                  <a:pt x="8789672" y="135253"/>
                  <a:pt x="8793723" y="141999"/>
                  <a:pt x="8797774" y="149082"/>
                </a:cubicBezTo>
                <a:cubicBezTo>
                  <a:pt x="8800812" y="156840"/>
                  <a:pt x="8803513" y="164935"/>
                  <a:pt x="8806551" y="172693"/>
                </a:cubicBezTo>
                <a:cubicBezTo>
                  <a:pt x="8808577" y="180788"/>
                  <a:pt x="8810603" y="188545"/>
                  <a:pt x="8812628" y="196640"/>
                </a:cubicBezTo>
                <a:cubicBezTo>
                  <a:pt x="8813641" y="204398"/>
                  <a:pt x="8814654" y="212493"/>
                  <a:pt x="8815666" y="220588"/>
                </a:cubicBezTo>
                <a:cubicBezTo>
                  <a:pt x="8815666" y="228345"/>
                  <a:pt x="8815666" y="236440"/>
                  <a:pt x="8815666" y="244535"/>
                </a:cubicBezTo>
                <a:cubicBezTo>
                  <a:pt x="8839298" y="482999"/>
                  <a:pt x="8863268" y="721463"/>
                  <a:pt x="8886899" y="959927"/>
                </a:cubicBezTo>
                <a:cubicBezTo>
                  <a:pt x="8886899" y="968022"/>
                  <a:pt x="8886899" y="975780"/>
                  <a:pt x="8886899" y="983538"/>
                </a:cubicBezTo>
                <a:cubicBezTo>
                  <a:pt x="8885887" y="991633"/>
                  <a:pt x="8885211" y="999728"/>
                  <a:pt x="8884199" y="1007485"/>
                </a:cubicBezTo>
                <a:cubicBezTo>
                  <a:pt x="8882173" y="1015580"/>
                  <a:pt x="8880147" y="1023338"/>
                  <a:pt x="8878122" y="1031433"/>
                </a:cubicBezTo>
                <a:cubicBezTo>
                  <a:pt x="8875084" y="1039191"/>
                  <a:pt x="8872045" y="1047285"/>
                  <a:pt x="8869007" y="1055043"/>
                </a:cubicBezTo>
                <a:cubicBezTo>
                  <a:pt x="8864956" y="1062126"/>
                  <a:pt x="8861242" y="1068872"/>
                  <a:pt x="8857191" y="1075955"/>
                </a:cubicBezTo>
                <a:cubicBezTo>
                  <a:pt x="8853140" y="1083038"/>
                  <a:pt x="8849426" y="1089784"/>
                  <a:pt x="8845375" y="1096867"/>
                </a:cubicBezTo>
                <a:cubicBezTo>
                  <a:pt x="8841324" y="1102938"/>
                  <a:pt x="8837610" y="1108672"/>
                  <a:pt x="8833559" y="1114743"/>
                </a:cubicBezTo>
                <a:cubicBezTo>
                  <a:pt x="8827482" y="1120815"/>
                  <a:pt x="8821743" y="1126549"/>
                  <a:pt x="8815666" y="1132620"/>
                </a:cubicBezTo>
                <a:cubicBezTo>
                  <a:pt x="8809590" y="1138691"/>
                  <a:pt x="8803851" y="1144425"/>
                  <a:pt x="8797774" y="1150496"/>
                </a:cubicBezTo>
                <a:cubicBezTo>
                  <a:pt x="8791697" y="1154544"/>
                  <a:pt x="8785958" y="1158591"/>
                  <a:pt x="8779881" y="1162639"/>
                </a:cubicBezTo>
                <a:cubicBezTo>
                  <a:pt x="8772792" y="1167698"/>
                  <a:pt x="8766040" y="1172420"/>
                  <a:pt x="8758950" y="1177479"/>
                </a:cubicBezTo>
                <a:cubicBezTo>
                  <a:pt x="8751861" y="1180515"/>
                  <a:pt x="8745109" y="1183213"/>
                  <a:pt x="8738019" y="1186249"/>
                </a:cubicBezTo>
                <a:cubicBezTo>
                  <a:pt x="8730254" y="1189285"/>
                  <a:pt x="8722152" y="1192320"/>
                  <a:pt x="8714387" y="1195356"/>
                </a:cubicBezTo>
                <a:cubicBezTo>
                  <a:pt x="8706285" y="1197379"/>
                  <a:pt x="8698520" y="1199403"/>
                  <a:pt x="8690418" y="1201427"/>
                </a:cubicBezTo>
                <a:cubicBezTo>
                  <a:pt x="8682653" y="1202439"/>
                  <a:pt x="8674551" y="1203113"/>
                  <a:pt x="8666786" y="1204125"/>
                </a:cubicBezTo>
                <a:cubicBezTo>
                  <a:pt x="8658684" y="1205137"/>
                  <a:pt x="8650919" y="1206149"/>
                  <a:pt x="8642817" y="1207161"/>
                </a:cubicBezTo>
                <a:cubicBezTo>
                  <a:pt x="5761766" y="1207161"/>
                  <a:pt x="2881052" y="1207161"/>
                  <a:pt x="0" y="1207161"/>
                </a:cubicBezTo>
                <a:cubicBezTo>
                  <a:pt x="0" y="804774"/>
                  <a:pt x="0" y="402387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662400" rIns="720000" anchor="ctr">
            <a:noAutofit/>
          </a:bodyPr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1E543-8E71-4E49-B74C-1AF8C6258B3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76277" y="6030365"/>
            <a:ext cx="8328024" cy="24606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0" indent="0" algn="l">
              <a:spcBef>
                <a:spcPts val="0"/>
              </a:spcBef>
              <a:buNone/>
              <a:defRPr sz="1800"/>
            </a:lvl2pPr>
            <a:lvl3pPr marL="0" indent="0" algn="l">
              <a:spcBef>
                <a:spcPts val="0"/>
              </a:spcBef>
              <a:buNone/>
              <a:defRPr sz="1800"/>
            </a:lvl3pPr>
            <a:lvl4pPr marL="0" indent="0" algn="l">
              <a:spcBef>
                <a:spcPts val="0"/>
              </a:spcBef>
              <a:buNone/>
              <a:defRPr sz="1800"/>
            </a:lvl4pPr>
            <a:lvl5pPr marL="0" indent="0" algn="l">
              <a:spcBef>
                <a:spcPts val="0"/>
              </a:spcBef>
              <a:buNone/>
              <a:defRPr sz="1800"/>
            </a:lvl5pPr>
            <a:lvl6pPr marL="0" indent="0" algn="l">
              <a:spcBef>
                <a:spcPts val="0"/>
              </a:spcBef>
              <a:buNone/>
              <a:defRPr sz="1800"/>
            </a:lvl6pPr>
            <a:lvl7pPr marL="0" indent="0" algn="l">
              <a:spcBef>
                <a:spcPts val="0"/>
              </a:spcBef>
              <a:buNone/>
              <a:defRPr sz="1800"/>
            </a:lvl7pPr>
            <a:lvl8pPr marL="0" indent="0" algn="l">
              <a:spcBef>
                <a:spcPts val="0"/>
              </a:spcBef>
              <a:buNone/>
              <a:defRPr sz="1800"/>
            </a:lvl8pPr>
            <a:lvl9pPr marL="0" indent="0" algn="l">
              <a:spcBef>
                <a:spcPts val="0"/>
              </a:spcBef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96C49-6017-4F4C-9EC1-9537A924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695324" y="6346762"/>
            <a:ext cx="1102520" cy="204015"/>
          </a:xfrm>
        </p:spPr>
        <p:txBody>
          <a:bodyPr anchor="t"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600">
                <a:solidFill>
                  <a:schemeClr val="tx1"/>
                </a:solidFill>
                <a:latin typeface="+mj-lt"/>
              </a:defRPr>
            </a:lvl2pPr>
            <a:lvl3pPr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600">
                <a:solidFill>
                  <a:schemeClr val="tx1"/>
                </a:solidFill>
                <a:latin typeface="+mj-lt"/>
              </a:defRPr>
            </a:lvl4pPr>
            <a:lvl5pPr>
              <a:defRPr sz="1600">
                <a:solidFill>
                  <a:schemeClr val="tx1"/>
                </a:solidFill>
                <a:latin typeface="+mj-lt"/>
              </a:defRPr>
            </a:lvl5pPr>
            <a:lvl6pPr>
              <a:defRPr sz="1600">
                <a:solidFill>
                  <a:schemeClr val="tx1"/>
                </a:solidFill>
                <a:latin typeface="+mj-lt"/>
              </a:defRPr>
            </a:lvl6pPr>
            <a:lvl7pPr>
              <a:defRPr sz="1600">
                <a:solidFill>
                  <a:schemeClr val="tx1"/>
                </a:solidFill>
                <a:latin typeface="+mj-lt"/>
              </a:defRPr>
            </a:lvl7pPr>
            <a:lvl8pPr>
              <a:defRPr sz="1600">
                <a:solidFill>
                  <a:schemeClr val="tx1"/>
                </a:solidFill>
                <a:latin typeface="+mj-lt"/>
              </a:defRPr>
            </a:lvl8pPr>
            <a:lvl9pPr>
              <a:defRPr sz="1600">
                <a:solidFill>
                  <a:schemeClr val="tx1"/>
                </a:solidFill>
                <a:latin typeface="+mj-lt"/>
              </a:defRPr>
            </a:lvl9pPr>
          </a:lstStyle>
          <a:p>
            <a:fld id="{51FEB950-3A7D-4E3B-8C0C-DBADF178F670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3B1B4-F958-4775-8EF5-63201E5B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1946278" y="6393572"/>
            <a:ext cx="3244848" cy="131052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E2D39-0154-4B8F-879A-A8057ABE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1D9B870-2448-44DC-91E6-ABCDD176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9923704" y="5576036"/>
            <a:ext cx="1572971" cy="967983"/>
          </a:xfrm>
          <a:prstGeom prst="rect">
            <a:avLst/>
          </a:prstGeom>
        </p:spPr>
      </p:pic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5FE13525-BE0C-41C3-A145-7248432F9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03414" y="6346762"/>
            <a:ext cx="3330575" cy="224673"/>
          </a:xfrm>
          <a:solidFill>
            <a:schemeClr val="bg1"/>
          </a:solid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5916CB-1E65-45C3-8FBF-357B0F3A0453}"/>
              </a:ext>
            </a:extLst>
          </p:cNvPr>
          <p:cNvGrpSpPr/>
          <p:nvPr/>
        </p:nvGrpSpPr>
        <p:grpSpPr>
          <a:xfrm>
            <a:off x="695325" y="-128588"/>
            <a:ext cx="11007812" cy="92747"/>
            <a:chOff x="695325" y="-128588"/>
            <a:chExt cx="11007812" cy="9274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698D1-8259-40F4-805B-DBAE50E90B86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695325" y="-128588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48FA20-A904-4F16-9F42-284D884AC154}"/>
                </a:ext>
              </a:extLst>
            </p:cNvPr>
            <p:cNvSpPr txBox="1"/>
            <p:nvPr/>
          </p:nvSpPr>
          <p:spPr bwMode="gray">
            <a:xfrm>
              <a:off x="728663" y="-118941"/>
              <a:ext cx="173124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15,00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31FDA1-9B7F-4AF8-83DA-BF74779C7CB8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11496675" y="-128588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643864-2038-43F7-B5F1-F6789FBE913E}"/>
                </a:ext>
              </a:extLst>
            </p:cNvPr>
            <p:cNvSpPr txBox="1"/>
            <p:nvPr/>
          </p:nvSpPr>
          <p:spPr bwMode="gray">
            <a:xfrm>
              <a:off x="11530013" y="-118941"/>
              <a:ext cx="173124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15,00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C7BF5C-9DE7-47F6-A1F7-F606BEB02853}"/>
              </a:ext>
            </a:extLst>
          </p:cNvPr>
          <p:cNvGrpSpPr/>
          <p:nvPr/>
        </p:nvGrpSpPr>
        <p:grpSpPr>
          <a:xfrm>
            <a:off x="-195728" y="1449388"/>
            <a:ext cx="134652" cy="5000627"/>
            <a:chOff x="-195728" y="1449388"/>
            <a:chExt cx="134652" cy="500062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FFB899-0CAC-4472-96E5-921EB537481A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-103020" y="1407444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24555E-4EBC-49CF-A260-CCCA973BE2A5}"/>
                </a:ext>
              </a:extLst>
            </p:cNvPr>
            <p:cNvSpPr txBox="1"/>
            <p:nvPr/>
          </p:nvSpPr>
          <p:spPr bwMode="gray">
            <a:xfrm>
              <a:off x="-195728" y="1507578"/>
              <a:ext cx="134652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5,50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F9DD34-5186-440A-9482-D295C640AD48}"/>
                </a:ext>
              </a:extLst>
            </p:cNvPr>
            <p:cNvCxnSpPr>
              <a:cxnSpLocks/>
            </p:cNvCxnSpPr>
            <p:nvPr/>
          </p:nvCxnSpPr>
          <p:spPr bwMode="gray">
            <a:xfrm rot="16200000" flipV="1">
              <a:off x="-103020" y="6266781"/>
              <a:ext cx="0" cy="83888"/>
            </a:xfrm>
            <a:prstGeom prst="line">
              <a:avLst/>
            </a:prstGeom>
            <a:ln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662E37-4F52-493B-9F6D-B9469218F54F}"/>
                </a:ext>
              </a:extLst>
            </p:cNvPr>
            <p:cNvSpPr txBox="1"/>
            <p:nvPr/>
          </p:nvSpPr>
          <p:spPr bwMode="gray">
            <a:xfrm>
              <a:off x="-195728" y="6366915"/>
              <a:ext cx="134652" cy="8310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600" noProof="0">
                  <a:solidFill>
                    <a:schemeClr val="accent1"/>
                  </a:solidFill>
                </a:rPr>
                <a:t>8,00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289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4FFDA-96E1-4A47-80E8-C1F12B9B498D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53765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/>
              <a:pPr>
                <a:defRPr/>
              </a:pPr>
              <a:t>‹#›</a:t>
            </a:fld>
            <a:endParaRPr lang="de-DE" altLang="cs-CZ"/>
          </a:p>
        </p:txBody>
      </p:sp>
    </p:spTree>
    <p:extLst>
      <p:ext uri="{BB962C8B-B14F-4D97-AF65-F5344CB8AC3E}">
        <p14:creationId xmlns:p14="http://schemas.microsoft.com/office/powerpoint/2010/main" val="154622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D75522C-2AD4-4392-836D-D14313AB97DE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3977255-BA2C-4DCB-8A76-DA6F87882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71510" y="1398020"/>
            <a:ext cx="9348790" cy="4908323"/>
          </a:xfrm>
        </p:spPr>
        <p:txBody>
          <a:bodyPr/>
          <a:lstStyle>
            <a:lvl1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1pPr>
            <a:lvl2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2pPr>
            <a:lvl3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3pPr>
            <a:lvl4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4pPr>
            <a:lvl5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5pPr>
            <a:lvl6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6pPr>
            <a:lvl7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7pPr>
            <a:lvl8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8pPr>
            <a:lvl9pPr marL="360000" indent="-360000">
              <a:spcBef>
                <a:spcPts val="1400"/>
              </a:spcBef>
              <a:buClr>
                <a:schemeClr val="accent2"/>
              </a:buClr>
              <a:buFont typeface="+mj-lt"/>
              <a:buAutoNum type="arabicPeriod"/>
              <a:defRPr sz="22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467594-0F48-4F1F-BC06-1E547EA298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10236201" y="1398021"/>
            <a:ext cx="1260474" cy="4908322"/>
          </a:xfrm>
        </p:spPr>
        <p:txBody>
          <a:bodyPr/>
          <a:lstStyle>
            <a:lvl1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1pPr>
            <a:lvl2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2pPr>
            <a:lvl3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3pPr>
            <a:lvl4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4pPr>
            <a:lvl5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5pPr>
            <a:lvl6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6pPr>
            <a:lvl7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7pPr>
            <a:lvl8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8pPr>
            <a:lvl9pPr marL="0" indent="0" algn="r">
              <a:spcBef>
                <a:spcPts val="1400"/>
              </a:spcBef>
              <a:buClr>
                <a:schemeClr val="accent2"/>
              </a:buClr>
              <a:buFont typeface="+mj-lt"/>
              <a:buNone/>
              <a:defRPr sz="22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88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41DA-45EB-4EB6-A05B-97A211059B1E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7DEB55-0123-404F-B658-0E9A7A5529B6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2877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61988" y="246874"/>
            <a:ext cx="9358312" cy="433388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41DA-45EB-4EB6-A05B-97A211059B1E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9742B43-BFE1-4E39-9B7F-A3D553B8D227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AF1BA6-45AE-4BBF-B844-CDBF16CC96E3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673896" y="699295"/>
            <a:ext cx="9346404" cy="24606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0" indent="0" algn="l">
              <a:spcBef>
                <a:spcPts val="0"/>
              </a:spcBef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0969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18C0070-0975-4D80-8752-DFE47FE2F468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73A2BF-560B-40BD-9899-D5E800513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71510" y="1398021"/>
            <a:ext cx="5184855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52B456D-63B1-4D17-8B22-9960AB19E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311818" y="1398021"/>
            <a:ext cx="5184855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13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8D04EC9-BD9E-4B4D-9864-C13668839DEA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73A2BF-560B-40BD-9899-D5E8005132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71511" y="1398021"/>
            <a:ext cx="3464694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52B456D-63B1-4D17-8B22-9960AB19E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351745" y="1398021"/>
            <a:ext cx="3464694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981018F-2CE6-4FB2-910F-A4D098AA1A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031979" y="1398021"/>
            <a:ext cx="3464694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09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79CE93A-BDB2-4A53-B2A7-5B6BCA4E29EE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35253C1-6FB7-43D9-B87E-B4075112F50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A590AB-E37B-4E44-8E68-7B2773FDBB02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671509" y="1398021"/>
            <a:ext cx="5184855" cy="490832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3583A9E-65DE-4082-B262-1CC5D47C5F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338015" y="1451769"/>
            <a:ext cx="5158658" cy="4854574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788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+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5AAC6092-DA8D-474C-80D7-2EE1144212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4325258" y="1165225"/>
            <a:ext cx="7866742" cy="5692775"/>
          </a:xfrm>
        </p:spPr>
        <p:txBody>
          <a:bodyPr tIns="0" bIns="900000" anchor="ctr"/>
          <a:lstStyle>
            <a:lvl1pPr algn="ctr"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3ABE5-A5D9-4E94-A53A-A9B80079E2B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76A-2736-481B-B05E-8130D679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3D8686-7240-4EB0-9B1B-14016537FF54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E8D03-309A-4EBF-BF4F-7CE679D3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0AB3-F0BD-44B0-BB4F-B0B4C6A4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8104697-F7F6-4D03-B5DD-BFB232AED4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71511" y="1398021"/>
            <a:ext cx="3198296" cy="4908319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B2846-5F59-4F90-9787-7CEF24E92092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6B3161C5-A461-48F9-9110-94CB00F8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1940C-4588-4D44-A6A4-43A7D8C239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61988" y="576263"/>
            <a:ext cx="9358312" cy="4333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4F19-7A9F-4230-9465-A279B56FC92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71511" y="1398021"/>
            <a:ext cx="10825163" cy="49083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EFF1C-1C85-4657-A942-9771730F77A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695325" y="6520635"/>
            <a:ext cx="647700" cy="1460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0"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0"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0"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0">
              <a:defRPr sz="1000">
                <a:solidFill>
                  <a:schemeClr val="bg1">
                    <a:lumMod val="65000"/>
                  </a:schemeClr>
                </a:solidFill>
              </a:defRPr>
            </a:lvl5pPr>
            <a:lvl6pPr marL="0">
              <a:defRPr sz="1000">
                <a:solidFill>
                  <a:schemeClr val="bg1">
                    <a:lumMod val="65000"/>
                  </a:schemeClr>
                </a:solidFill>
              </a:defRPr>
            </a:lvl6pPr>
            <a:lvl7pPr marL="0">
              <a:defRPr sz="1000">
                <a:solidFill>
                  <a:schemeClr val="bg1">
                    <a:lumMod val="65000"/>
                  </a:schemeClr>
                </a:solidFill>
              </a:defRPr>
            </a:lvl7pPr>
            <a:lvl8pPr marL="0">
              <a:defRPr sz="1000">
                <a:solidFill>
                  <a:schemeClr val="bg1">
                    <a:lumMod val="65000"/>
                  </a:schemeClr>
                </a:solidFill>
              </a:defRPr>
            </a:lvl8pPr>
            <a:lvl9pPr marL="0">
              <a:defRPr sz="100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fld id="{9DFC0A4A-9584-4796-8711-7C7178E80D38}" type="datetime1">
              <a:rPr lang="en-US" noProof="0" smtClean="0"/>
              <a:t>4/21/2025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058C8-8C91-4AF4-8A6F-2CE02439B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422400" y="6520635"/>
            <a:ext cx="3330575" cy="1460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0"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0"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0"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0">
              <a:defRPr sz="1000">
                <a:solidFill>
                  <a:schemeClr val="bg1">
                    <a:lumMod val="65000"/>
                  </a:schemeClr>
                </a:solidFill>
              </a:defRPr>
            </a:lvl5pPr>
            <a:lvl6pPr marL="0">
              <a:defRPr sz="1000">
                <a:solidFill>
                  <a:schemeClr val="bg1">
                    <a:lumMod val="65000"/>
                  </a:schemeClr>
                </a:solidFill>
              </a:defRPr>
            </a:lvl6pPr>
            <a:lvl7pPr marL="0">
              <a:defRPr sz="1000">
                <a:solidFill>
                  <a:schemeClr val="bg1">
                    <a:lumMod val="65000"/>
                  </a:schemeClr>
                </a:solidFill>
              </a:defRPr>
            </a:lvl7pPr>
            <a:lvl8pPr marL="0">
              <a:defRPr sz="1000">
                <a:solidFill>
                  <a:schemeClr val="bg1">
                    <a:lumMod val="65000"/>
                  </a:schemeClr>
                </a:solidFill>
              </a:defRPr>
            </a:lvl8pPr>
            <a:lvl9pPr marL="0">
              <a:defRPr sz="100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r>
              <a:rPr lang="en-US" noProof="0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0FF6-5C3F-4F50-B3A7-CC4956AC2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896690" y="6520634"/>
            <a:ext cx="398621" cy="14605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5pPr>
            <a:lvl6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6pPr>
            <a:lvl7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7pPr>
            <a:lvl8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8pPr>
            <a:lvl9pPr marL="0" algn="ctr">
              <a:defRPr sz="1000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fld id="{835253C1-6FB7-43D9-B87E-B4075112F502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BB38DD-207F-4D3E-AACF-ECB6857D909D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 bwMode="gray">
          <a:xfrm>
            <a:off x="10455336" y="270177"/>
            <a:ext cx="1041339" cy="640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21E9CF-9F42-4C19-AB70-076931E8F9BE}"/>
              </a:ext>
            </a:extLst>
          </p:cNvPr>
          <p:cNvSpPr txBox="1"/>
          <p:nvPr/>
        </p:nvSpPr>
        <p:spPr bwMode="gray">
          <a:xfrm>
            <a:off x="10585449" y="6520634"/>
            <a:ext cx="920749" cy="14605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000" noProof="0">
                <a:solidFill>
                  <a:schemeClr val="bg1">
                    <a:lumMod val="65000"/>
                  </a:schemeClr>
                </a:solidFill>
              </a:rPr>
              <a:t>© GRAMMER AG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8E1AA-500D-4A23-A32A-2D222440ADFE}"/>
              </a:ext>
            </a:extLst>
          </p:cNvPr>
          <p:cNvCxnSpPr/>
          <p:nvPr/>
        </p:nvCxnSpPr>
        <p:spPr bwMode="gray">
          <a:xfrm>
            <a:off x="0" y="1160463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SIPCMContentMarking" descr="{&quot;HashCode&quot;:126068407,&quot;Placement&quot;:&quot;Footer&quot;,&quot;Top&quot;:516.65155,&quot;Left&quot;:448.6744,&quot;SlideWidth&quot;:960,&quot;SlideHeight&quot;:540}">
            <a:extLst>
              <a:ext uri="{FF2B5EF4-FFF2-40B4-BE49-F238E27FC236}">
                <a16:creationId xmlns:a16="http://schemas.microsoft.com/office/drawing/2014/main" id="{6FBCCAA1-9D17-4C21-AFBB-8D05B57B2EE5}"/>
              </a:ext>
            </a:extLst>
          </p:cNvPr>
          <p:cNvSpPr txBox="1"/>
          <p:nvPr userDrawn="1"/>
        </p:nvSpPr>
        <p:spPr bwMode="gray">
          <a:xfrm>
            <a:off x="5698165" y="6561475"/>
            <a:ext cx="795670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8000"/>
                </a:solidFill>
                <a:latin typeface="Calibri" panose="020F0502020204030204" pitchFamily="34" charset="0"/>
              </a:rPr>
              <a:t>Internal</a:t>
            </a:r>
            <a:endParaRPr lang="en-US" sz="1200" dirty="0" err="1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9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9" r:id="rId20"/>
    <p:sldLayoutId id="2147483750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438">
          <p15:clr>
            <a:srgbClr val="F26B43"/>
          </p15:clr>
        </p15:guide>
        <p15:guide id="8" pos="7242">
          <p15:clr>
            <a:srgbClr val="F26B43"/>
          </p15:clr>
        </p15:guide>
        <p15:guide id="9" orient="horz" pos="913">
          <p15:clr>
            <a:srgbClr val="F26B43"/>
          </p15:clr>
        </p15:guide>
        <p15:guide id="10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.JP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7.png"/><Relationship Id="rId21" Type="http://schemas.openxmlformats.org/officeDocument/2006/relationships/image" Target="../media/image104.png"/><Relationship Id="rId7" Type="http://schemas.openxmlformats.org/officeDocument/2006/relationships/image" Target="../media/image9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31" Type="http://schemas.openxmlformats.org/officeDocument/2006/relationships/image" Target="../media/image93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image" Target="../media/image6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32" Type="http://schemas.openxmlformats.org/officeDocument/2006/relationships/image" Target="../media/image166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28" Type="http://schemas.openxmlformats.org/officeDocument/2006/relationships/image" Target="../media/image162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31" Type="http://schemas.openxmlformats.org/officeDocument/2006/relationships/image" Target="../media/image165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0.png"/><Relationship Id="rId7" Type="http://schemas.openxmlformats.org/officeDocument/2006/relationships/image" Target="../media/image171.png"/><Relationship Id="rId12" Type="http://schemas.openxmlformats.org/officeDocument/2006/relationships/image" Target="../media/image176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7.jp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179.png"/><Relationship Id="rId21" Type="http://schemas.openxmlformats.org/officeDocument/2006/relationships/image" Target="../media/image196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2" Type="http://schemas.openxmlformats.org/officeDocument/2006/relationships/image" Target="../media/image178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24" Type="http://schemas.openxmlformats.org/officeDocument/2006/relationships/image" Target="../media/image199.png"/><Relationship Id="rId5" Type="http://schemas.openxmlformats.org/officeDocument/2006/relationships/image" Target="../media/image181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10" Type="http://schemas.openxmlformats.org/officeDocument/2006/relationships/image" Target="../media/image186.png"/><Relationship Id="rId19" Type="http://schemas.openxmlformats.org/officeDocument/2006/relationships/image" Target="../media/image194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11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8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jpg"/><Relationship Id="rId3" Type="http://schemas.openxmlformats.org/officeDocument/2006/relationships/image" Target="../media/image212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9.png"/><Relationship Id="rId5" Type="http://schemas.openxmlformats.org/officeDocument/2006/relationships/image" Target="../media/image228.tmp"/><Relationship Id="rId10" Type="http://schemas.openxmlformats.org/officeDocument/2006/relationships/image" Target="../media/image233.png"/><Relationship Id="rId4" Type="http://schemas.openxmlformats.org/officeDocument/2006/relationships/image" Target="../media/image227.jpg"/><Relationship Id="rId9" Type="http://schemas.openxmlformats.org/officeDocument/2006/relationships/image" Target="../media/image23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jpeg"/><Relationship Id="rId13" Type="http://schemas.openxmlformats.org/officeDocument/2006/relationships/image" Target="../media/image245.jpeg"/><Relationship Id="rId18" Type="http://schemas.openxmlformats.org/officeDocument/2006/relationships/image" Target="../media/image250.png"/><Relationship Id="rId3" Type="http://schemas.openxmlformats.org/officeDocument/2006/relationships/image" Target="../media/image235.jpeg"/><Relationship Id="rId21" Type="http://schemas.openxmlformats.org/officeDocument/2006/relationships/image" Target="../media/image252.png"/><Relationship Id="rId7" Type="http://schemas.openxmlformats.org/officeDocument/2006/relationships/image" Target="../media/image239.jpe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image" Target="../media/image234.jpeg"/><Relationship Id="rId16" Type="http://schemas.openxmlformats.org/officeDocument/2006/relationships/image" Target="../media/image248.jpeg"/><Relationship Id="rId20" Type="http://schemas.openxmlformats.org/officeDocument/2006/relationships/image" Target="../media/image25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8.jpeg"/><Relationship Id="rId11" Type="http://schemas.openxmlformats.org/officeDocument/2006/relationships/image" Target="../media/image243.jpeg"/><Relationship Id="rId5" Type="http://schemas.openxmlformats.org/officeDocument/2006/relationships/image" Target="../media/image237.png"/><Relationship Id="rId15" Type="http://schemas.openxmlformats.org/officeDocument/2006/relationships/image" Target="../media/image247.jpeg"/><Relationship Id="rId23" Type="http://schemas.openxmlformats.org/officeDocument/2006/relationships/image" Target="../media/image254.png"/><Relationship Id="rId10" Type="http://schemas.openxmlformats.org/officeDocument/2006/relationships/image" Target="../media/image242.jpeg"/><Relationship Id="rId19" Type="http://schemas.openxmlformats.org/officeDocument/2006/relationships/image" Target="../media/image219.png"/><Relationship Id="rId4" Type="http://schemas.openxmlformats.org/officeDocument/2006/relationships/image" Target="../media/image236.jpeg"/><Relationship Id="rId9" Type="http://schemas.openxmlformats.org/officeDocument/2006/relationships/image" Target="../media/image241.jpeg"/><Relationship Id="rId14" Type="http://schemas.openxmlformats.org/officeDocument/2006/relationships/image" Target="../media/image246.jpeg"/><Relationship Id="rId22" Type="http://schemas.openxmlformats.org/officeDocument/2006/relationships/image" Target="../media/image25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11" Type="http://schemas.openxmlformats.org/officeDocument/2006/relationships/image" Target="../media/image12.png"/><Relationship Id="rId24" Type="http://schemas.openxmlformats.org/officeDocument/2006/relationships/image" Target="../media/image55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Ein Bild, das Auto, Person, Sitz, Hütte enthält.&#10;&#10;Automatisch generierte Beschreibung">
            <a:extLst>
              <a:ext uri="{FF2B5EF4-FFF2-40B4-BE49-F238E27FC236}">
                <a16:creationId xmlns:a16="http://schemas.microsoft.com/office/drawing/2014/main" id="{CE8598A9-D772-4A15-9ABB-10592D54FF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9554" b="19554"/>
          <a:stretch/>
        </p:blipFill>
        <p:spPr bwMode="gray"/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20C47473-E2D8-4044-9FD6-9EB139680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200" dirty="0"/>
              <a:t>Org Chart Queretaro Plant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BBB29-6E34-478C-9230-F79F17E5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4" y="6346762"/>
            <a:ext cx="1444626" cy="204015"/>
          </a:xfrm>
        </p:spPr>
        <p:txBody>
          <a:bodyPr/>
          <a:lstStyle/>
          <a:p>
            <a:r>
              <a:rPr lang="en-US"/>
              <a:t>Abril 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7DBBE-2B8E-47A1-9921-EFDC990C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 of the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36012-A45D-42B5-A4B6-46E8BACB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253C1-6FB7-43D9-B87E-B4075112F50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3DA109-E8A1-431B-AE8B-4A38CFEED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60763" y="6346762"/>
            <a:ext cx="3330575" cy="224673"/>
          </a:xfrm>
        </p:spPr>
        <p:txBody>
          <a:bodyPr/>
          <a:lstStyle/>
          <a:p>
            <a:r>
              <a:rPr lang="en-US" dirty="0" err="1"/>
              <a:t>Staff_QRO_Team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0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C02E9C7-2C17-C6DB-F452-F510203A1916}"/>
              </a:ext>
            </a:extLst>
          </p:cNvPr>
          <p:cNvCxnSpPr>
            <a:cxnSpLocks/>
            <a:stCxn id="146" idx="0"/>
            <a:endCxn id="188" idx="2"/>
          </p:cNvCxnSpPr>
          <p:nvPr/>
        </p:nvCxnSpPr>
        <p:spPr bwMode="auto">
          <a:xfrm flipV="1">
            <a:off x="922643" y="2886129"/>
            <a:ext cx="408" cy="2668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5DA0393-9044-AF8A-FA3D-4BABE71479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05635" y="2001464"/>
            <a:ext cx="0" cy="3455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Engineering</a:t>
            </a:r>
            <a:r>
              <a:rPr lang="en-US" altLang="en-US" sz="2800" dirty="0"/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10</a:t>
            </a:fld>
            <a:endParaRPr lang="de-DE" altLang="cs-CZ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9DDE3C-328D-36D5-FB94-C1B80F4A6F3F}"/>
              </a:ext>
            </a:extLst>
          </p:cNvPr>
          <p:cNvGrpSpPr/>
          <p:nvPr/>
        </p:nvGrpSpPr>
        <p:grpSpPr>
          <a:xfrm>
            <a:off x="4840457" y="1179011"/>
            <a:ext cx="2514049" cy="720707"/>
            <a:chOff x="3362066" y="969094"/>
            <a:chExt cx="3002523" cy="8479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2E6E08-B54C-0769-85C9-0AC67293D114}"/>
                </a:ext>
              </a:extLst>
            </p:cNvPr>
            <p:cNvGrpSpPr/>
            <p:nvPr/>
          </p:nvGrpSpPr>
          <p:grpSpPr>
            <a:xfrm>
              <a:off x="3362066" y="969094"/>
              <a:ext cx="3002523" cy="847970"/>
              <a:chOff x="3424035" y="737900"/>
              <a:chExt cx="1246953" cy="62347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2E15298-92C0-C087-B884-8213F7CAACBA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560C1A-BD4C-F2F8-ED92-4ED36272654E}"/>
                  </a:ext>
                </a:extLst>
              </p:cNvPr>
              <p:cNvSpPr/>
              <p:nvPr/>
            </p:nvSpPr>
            <p:spPr>
              <a:xfrm>
                <a:off x="3424035" y="737900"/>
                <a:ext cx="1246952" cy="6167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Liliana Sistos </a:t>
                </a: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4F6DA1-E1C1-6EFA-23AF-842AFD7ED628}"/>
                </a:ext>
              </a:extLst>
            </p:cNvPr>
            <p:cNvSpPr txBox="1"/>
            <p:nvPr/>
          </p:nvSpPr>
          <p:spPr>
            <a:xfrm>
              <a:off x="3362066" y="984248"/>
              <a:ext cx="3002519" cy="4707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defRPr kumimoji="0" sz="1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r>
                <a:rPr lang="es-MX" dirty="0"/>
                <a:t>         Engineering</a:t>
              </a:r>
            </a:p>
            <a:p>
              <a:r>
                <a:rPr lang="es-MX" dirty="0"/>
                <a:t>         Manager</a:t>
              </a:r>
            </a:p>
          </p:txBody>
        </p: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905635" y="2001464"/>
            <a:ext cx="1034648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66745"/>
              </p:ext>
            </p:extLst>
          </p:nvPr>
        </p:nvGraphicFramePr>
        <p:xfrm>
          <a:off x="10414661" y="5297941"/>
          <a:ext cx="1392529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3509128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4208270219"/>
                  </a:ext>
                </a:extLst>
              </a:tr>
            </a:tbl>
          </a:graphicData>
        </a:graphic>
      </p:graphicFrame>
      <p:pic>
        <p:nvPicPr>
          <p:cNvPr id="147" name="Picture 146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FCA5A5F0-6162-2835-4DC3-355428A6D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8" t="2946" r="14441" b="25110"/>
          <a:stretch/>
        </p:blipFill>
        <p:spPr>
          <a:xfrm>
            <a:off x="4845221" y="1175253"/>
            <a:ext cx="588322" cy="726326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AC351FB-291E-9C2E-AF52-1604F72F512B}"/>
              </a:ext>
            </a:extLst>
          </p:cNvPr>
          <p:cNvCxnSpPr>
            <a:cxnSpLocks/>
            <a:stCxn id="239" idx="0"/>
          </p:cNvCxnSpPr>
          <p:nvPr/>
        </p:nvCxnSpPr>
        <p:spPr bwMode="auto">
          <a:xfrm flipV="1">
            <a:off x="3537330" y="1997825"/>
            <a:ext cx="0" cy="3626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FE9AF2D-1135-BE52-02A1-19745D695472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6000" y="2015011"/>
            <a:ext cx="0" cy="3455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5735BF-62A3-602B-C9D2-AA7393B0132F}"/>
              </a:ext>
            </a:extLst>
          </p:cNvPr>
          <p:cNvCxnSpPr>
            <a:cxnSpLocks/>
          </p:cNvCxnSpPr>
          <p:nvPr/>
        </p:nvCxnSpPr>
        <p:spPr bwMode="auto">
          <a:xfrm flipV="1">
            <a:off x="9083513" y="2015011"/>
            <a:ext cx="0" cy="3455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E325B3D-C3D8-666A-955D-4B44CC76EE23}"/>
              </a:ext>
            </a:extLst>
          </p:cNvPr>
          <p:cNvCxnSpPr>
            <a:cxnSpLocks/>
          </p:cNvCxnSpPr>
          <p:nvPr/>
        </p:nvCxnSpPr>
        <p:spPr bwMode="auto">
          <a:xfrm flipV="1">
            <a:off x="3551185" y="2889629"/>
            <a:ext cx="408" cy="2668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1532A1B-B4E6-6943-BCE0-0998DFC8E1DB}"/>
              </a:ext>
            </a:extLst>
          </p:cNvPr>
          <p:cNvCxnSpPr>
            <a:cxnSpLocks/>
            <a:stCxn id="165" idx="2"/>
            <a:endCxn id="288" idx="2"/>
          </p:cNvCxnSpPr>
          <p:nvPr/>
        </p:nvCxnSpPr>
        <p:spPr bwMode="auto">
          <a:xfrm flipH="1" flipV="1">
            <a:off x="6089844" y="2877682"/>
            <a:ext cx="436" cy="5001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FFC5059-B2A3-0EA6-9B71-DCFBF0478913}"/>
              </a:ext>
            </a:extLst>
          </p:cNvPr>
          <p:cNvCxnSpPr>
            <a:cxnSpLocks/>
            <a:endCxn id="267" idx="2"/>
          </p:cNvCxnSpPr>
          <p:nvPr/>
        </p:nvCxnSpPr>
        <p:spPr bwMode="auto">
          <a:xfrm flipV="1">
            <a:off x="9088834" y="2853368"/>
            <a:ext cx="1" cy="15155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CAB37-AF0B-33A0-EC29-63934DAE2B00}"/>
              </a:ext>
            </a:extLst>
          </p:cNvPr>
          <p:cNvGrpSpPr/>
          <p:nvPr/>
        </p:nvGrpSpPr>
        <p:grpSpPr>
          <a:xfrm>
            <a:off x="8058207" y="2316214"/>
            <a:ext cx="2059278" cy="537154"/>
            <a:chOff x="2170747" y="2328185"/>
            <a:chExt cx="2059278" cy="537154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9BABEAE-C697-CBD0-4A8D-AEC66BB8225E}"/>
                </a:ext>
              </a:extLst>
            </p:cNvPr>
            <p:cNvGrpSpPr/>
            <p:nvPr/>
          </p:nvGrpSpPr>
          <p:grpSpPr>
            <a:xfrm>
              <a:off x="2172724" y="2335161"/>
              <a:ext cx="2057301" cy="530178"/>
              <a:chOff x="3362065" y="969095"/>
              <a:chExt cx="4175603" cy="847970"/>
            </a:xfrm>
          </p:grpSpPr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920AEC79-706A-A07E-20EB-507A15A4A82F}"/>
                  </a:ext>
                </a:extLst>
              </p:cNvPr>
              <p:cNvGrpSpPr/>
              <p:nvPr/>
            </p:nvGrpSpPr>
            <p:grpSpPr>
              <a:xfrm>
                <a:off x="3362065" y="969095"/>
                <a:ext cx="4175603" cy="847970"/>
                <a:chOff x="3424034" y="737901"/>
                <a:chExt cx="1734135" cy="623477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88DE1E36-DEA0-2297-0DC1-E46610C08E88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B64B944-09FF-9160-854C-70446291A0FF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734135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Fernando Martinez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8CE2AEE3-BACC-149D-8666-511199A9274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4154823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New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Prooject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Industrialitation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&amp;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Advanced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Manufacturing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Coordinator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2B6BA3-876D-D9F3-A209-116ED1A38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0747" y="2328185"/>
              <a:ext cx="350407" cy="53715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9112D4D-2BE8-FBD6-2400-FDBDFEEA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64" y="3424237"/>
            <a:ext cx="138004" cy="1915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5CFE66-632F-C6A0-C346-9EDBBDCCC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939" y="3620330"/>
            <a:ext cx="136452" cy="2067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6C9757-C4CD-A8B2-345E-2C2A88D8E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939" y="3831349"/>
            <a:ext cx="138569" cy="18547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A4C0619-9EB7-D2FD-E3D0-2A8544094347}"/>
              </a:ext>
            </a:extLst>
          </p:cNvPr>
          <p:cNvGrpSpPr/>
          <p:nvPr/>
        </p:nvGrpSpPr>
        <p:grpSpPr>
          <a:xfrm>
            <a:off x="8360563" y="3154103"/>
            <a:ext cx="1481629" cy="418805"/>
            <a:chOff x="10528522" y="3149857"/>
            <a:chExt cx="1481629" cy="41880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44CE137-4385-6B96-6E11-302D1F73448E}"/>
                </a:ext>
              </a:extLst>
            </p:cNvPr>
            <p:cNvGrpSpPr/>
            <p:nvPr/>
          </p:nvGrpSpPr>
          <p:grpSpPr>
            <a:xfrm>
              <a:off x="10528522" y="3149857"/>
              <a:ext cx="1481629" cy="418380"/>
              <a:chOff x="1780426" y="2806928"/>
              <a:chExt cx="1537699" cy="41838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413ADE3-B3A0-80FA-2A87-9B4B55412BC7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35313" cy="200055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7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Manufacturing Design Engineer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62D3677-E271-9185-0B2C-5DD0987F6B77}"/>
                  </a:ext>
                </a:extLst>
              </p:cNvPr>
              <p:cNvSpPr/>
              <p:nvPr/>
            </p:nvSpPr>
            <p:spPr>
              <a:xfrm>
                <a:off x="1780426" y="3006375"/>
                <a:ext cx="1537699" cy="21893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6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David Garcia</a:t>
                </a: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6E4A10C-73A6-43DE-80CD-BBE3058D7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29929" y="3355460"/>
              <a:ext cx="150961" cy="21320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0F7CC1-B075-2272-9686-B5B45FBEF73B}"/>
              </a:ext>
            </a:extLst>
          </p:cNvPr>
          <p:cNvGrpSpPr/>
          <p:nvPr/>
        </p:nvGrpSpPr>
        <p:grpSpPr>
          <a:xfrm>
            <a:off x="183386" y="2355952"/>
            <a:ext cx="1479331" cy="537616"/>
            <a:chOff x="183386" y="2355952"/>
            <a:chExt cx="1479331" cy="537616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90DBB85-A1E0-B920-CDE8-B2E434BB3C07}"/>
                </a:ext>
              </a:extLst>
            </p:cNvPr>
            <p:cNvGrpSpPr/>
            <p:nvPr/>
          </p:nvGrpSpPr>
          <p:grpSpPr>
            <a:xfrm>
              <a:off x="183386" y="2355952"/>
              <a:ext cx="1479331" cy="530177"/>
              <a:chOff x="3362065" y="969095"/>
              <a:chExt cx="3002526" cy="847968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73EFF2DB-E736-E69E-5EA8-1327F99FF21A}"/>
                  </a:ext>
                </a:extLst>
              </p:cNvPr>
              <p:cNvGrpSpPr/>
              <p:nvPr/>
            </p:nvGrpSpPr>
            <p:grpSpPr>
              <a:xfrm>
                <a:off x="3362065" y="969095"/>
                <a:ext cx="3002526" cy="847968"/>
                <a:chOff x="3424034" y="737901"/>
                <a:chExt cx="1246954" cy="623476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5C1C963A-0FE4-0B56-CD33-2EF881E3FBCD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3C1DCBBC-FE17-2777-2254-B07932F000D2}"/>
                    </a:ext>
                  </a:extLst>
                </p:cNvPr>
                <p:cNvSpPr/>
                <p:nvPr/>
              </p:nvSpPr>
              <p:spPr>
                <a:xfrm>
                  <a:off x="3424034" y="737901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</a:t>
                  </a:r>
                  <a:r>
                    <a:rPr lang="es-MX" sz="8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Jose Maria Martinez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525F7344-ADFE-FA0E-ABF1-AAE4CA195962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Process Engineer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Coordinator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5877AF-1362-6DD0-CFF1-BB6DD803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0338" y="2360522"/>
              <a:ext cx="375575" cy="53304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CEC253-D8D1-ECB7-0512-4A5B03ED5E88}"/>
              </a:ext>
            </a:extLst>
          </p:cNvPr>
          <p:cNvGrpSpPr/>
          <p:nvPr/>
        </p:nvGrpSpPr>
        <p:grpSpPr>
          <a:xfrm>
            <a:off x="8364391" y="3810102"/>
            <a:ext cx="1480201" cy="699352"/>
            <a:chOff x="10512023" y="3150879"/>
            <a:chExt cx="1480201" cy="699352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CA3120E-5DAA-F9AB-01C7-738597A40550}"/>
                </a:ext>
              </a:extLst>
            </p:cNvPr>
            <p:cNvSpPr/>
            <p:nvPr/>
          </p:nvSpPr>
          <p:spPr>
            <a:xfrm>
              <a:off x="10512023" y="3357910"/>
              <a:ext cx="1480201" cy="4923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Mario Martinez</a:t>
              </a:r>
            </a:p>
            <a:p>
              <a:pPr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Isaac Aparicio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951E7A3-76B6-4A03-C513-C47BC9E9A8DE}"/>
                </a:ext>
              </a:extLst>
            </p:cNvPr>
            <p:cNvSpPr txBox="1"/>
            <p:nvPr/>
          </p:nvSpPr>
          <p:spPr>
            <a:xfrm>
              <a:off x="10512023" y="3150879"/>
              <a:ext cx="1480201" cy="20005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s-MX" sz="7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  &amp; Automation Enginner</a:t>
              </a:r>
            </a:p>
          </p:txBody>
        </p: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DD788ADA-5B9E-B78C-5F7B-7A7B9157C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700911" y="3389513"/>
              <a:ext cx="147628" cy="213201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684C420E-4D0A-2B3D-5A61-8F633421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700911" y="3609857"/>
              <a:ext cx="147629" cy="199733"/>
            </a:xfrm>
            <a:prstGeom prst="rect">
              <a:avLst/>
            </a:prstGeom>
          </p:spPr>
        </p:pic>
      </p:grp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5C3C532-BC18-280D-270D-FD89E33F30B0}"/>
              </a:ext>
            </a:extLst>
          </p:cNvPr>
          <p:cNvCxnSpPr>
            <a:cxnSpLocks/>
          </p:cNvCxnSpPr>
          <p:nvPr/>
        </p:nvCxnSpPr>
        <p:spPr bwMode="auto">
          <a:xfrm flipV="1">
            <a:off x="11282022" y="2867821"/>
            <a:ext cx="408" cy="2668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24A2BFB-ADBB-BEC4-0AF9-1BE9181B547A}"/>
              </a:ext>
            </a:extLst>
          </p:cNvPr>
          <p:cNvCxnSpPr>
            <a:cxnSpLocks/>
          </p:cNvCxnSpPr>
          <p:nvPr/>
        </p:nvCxnSpPr>
        <p:spPr bwMode="auto">
          <a:xfrm flipV="1">
            <a:off x="11262361" y="1999021"/>
            <a:ext cx="0" cy="3455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CDA323-BE2C-2307-A941-7AF0C058BF4B}"/>
              </a:ext>
            </a:extLst>
          </p:cNvPr>
          <p:cNvGrpSpPr/>
          <p:nvPr/>
        </p:nvGrpSpPr>
        <p:grpSpPr>
          <a:xfrm>
            <a:off x="2800807" y="2353095"/>
            <a:ext cx="1479332" cy="533034"/>
            <a:chOff x="4155257" y="2328400"/>
            <a:chExt cx="1479332" cy="533034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A73A616-831A-DD77-A9DE-F0A9C9232112}"/>
                </a:ext>
              </a:extLst>
            </p:cNvPr>
            <p:cNvGrpSpPr/>
            <p:nvPr/>
          </p:nvGrpSpPr>
          <p:grpSpPr>
            <a:xfrm>
              <a:off x="4155257" y="2331256"/>
              <a:ext cx="1479332" cy="530178"/>
              <a:chOff x="3362065" y="969095"/>
              <a:chExt cx="3002527" cy="847970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6C3CD19B-3ACE-DDA8-7BCD-E89611431F42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404B299F-FB03-BCB3-B3C5-6DFE0B6F1A7C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A7A21283-E259-2BD6-EDAD-51FF2150DD2C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</a:t>
                  </a:r>
                  <a:r>
                    <a:rPr lang="es-MX" sz="900" dirty="0">
                      <a:solidFill>
                        <a:srgbClr val="000000"/>
                      </a:solidFill>
                      <a:latin typeface="Calibri"/>
                    </a:rPr>
                    <a:t>Vanessa Garcia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D85DA31A-8149-E8E3-0057-A8934DE24910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Process Engineer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Coordinator</a:t>
                </a:r>
              </a:p>
            </p:txBody>
          </p:sp>
        </p:grp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7B2212DE-5196-166C-5487-A459FB1D6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58569" y="2328400"/>
              <a:ext cx="369450" cy="527542"/>
            </a:xfrm>
            <a:prstGeom prst="rect">
              <a:avLst/>
            </a:prstGeom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DB9CF363-DAC5-F70B-04FC-DC8D094B724B}"/>
              </a:ext>
            </a:extLst>
          </p:cNvPr>
          <p:cNvGrpSpPr/>
          <p:nvPr/>
        </p:nvGrpSpPr>
        <p:grpSpPr>
          <a:xfrm>
            <a:off x="10352401" y="2329214"/>
            <a:ext cx="1721385" cy="538065"/>
            <a:chOff x="10537027" y="2329552"/>
            <a:chExt cx="1654973" cy="53806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18CF86-1228-BDD7-C64C-1DC35F0C21C0}"/>
                </a:ext>
              </a:extLst>
            </p:cNvPr>
            <p:cNvGrpSpPr/>
            <p:nvPr/>
          </p:nvGrpSpPr>
          <p:grpSpPr>
            <a:xfrm>
              <a:off x="10538450" y="2336898"/>
              <a:ext cx="1653550" cy="530177"/>
              <a:chOff x="6403655" y="2171753"/>
              <a:chExt cx="1653550" cy="530177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E6D2DDBD-9647-794C-4626-204D59E75EBF}"/>
                  </a:ext>
                </a:extLst>
              </p:cNvPr>
              <p:cNvGrpSpPr/>
              <p:nvPr/>
            </p:nvGrpSpPr>
            <p:grpSpPr>
              <a:xfrm>
                <a:off x="6403656" y="2171753"/>
                <a:ext cx="1650503" cy="530177"/>
                <a:chOff x="3424034" y="737901"/>
                <a:chExt cx="1391237" cy="623476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C0FA8655-5D4A-4221-B6F2-4641710412D1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7F0463AE-10E9-85E9-9C1F-C98E7A5AAA1B}"/>
                    </a:ext>
                  </a:extLst>
                </p:cNvPr>
                <p:cNvSpPr/>
                <p:nvPr/>
              </p:nvSpPr>
              <p:spPr>
                <a:xfrm>
                  <a:off x="3424034" y="737901"/>
                  <a:ext cx="1391237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Diana Mendoza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701987C-16DA-7684-24ED-875274FFA18A}"/>
                  </a:ext>
                </a:extLst>
              </p:cNvPr>
              <p:cNvSpPr txBox="1"/>
              <p:nvPr/>
            </p:nvSpPr>
            <p:spPr>
              <a:xfrm>
                <a:off x="6403655" y="2176323"/>
                <a:ext cx="1653550" cy="33855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Automotive New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Prooject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Industrialitation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078AAC5A-B576-5706-D455-15738D7A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37027" y="2329552"/>
              <a:ext cx="393385" cy="538065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7AB169F-9BFF-0F89-AA77-A926E6C80139}"/>
              </a:ext>
            </a:extLst>
          </p:cNvPr>
          <p:cNvGrpSpPr/>
          <p:nvPr/>
        </p:nvGrpSpPr>
        <p:grpSpPr>
          <a:xfrm>
            <a:off x="5350179" y="2339131"/>
            <a:ext cx="1479330" cy="548721"/>
            <a:chOff x="6348057" y="2320295"/>
            <a:chExt cx="1479330" cy="548721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410DC156-1576-6E3A-053E-949651E5F81F}"/>
                </a:ext>
              </a:extLst>
            </p:cNvPr>
            <p:cNvGrpSpPr/>
            <p:nvPr/>
          </p:nvGrpSpPr>
          <p:grpSpPr>
            <a:xfrm>
              <a:off x="6348057" y="2328668"/>
              <a:ext cx="1479330" cy="530178"/>
              <a:chOff x="3362065" y="969095"/>
              <a:chExt cx="3002524" cy="847970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9462F355-256C-6959-BD53-814B56F649DA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D95FC237-4E82-1AF1-2D98-AA02BE831B93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B9EFAB36-8662-4BEC-AD7D-AC38442A38B9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Julian Rojas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83E8C11D-9A87-16C8-B619-74989AC303A2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Engineering Change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Coordinator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CF384F8-A938-209B-5007-E4437CA57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50804" y="2320295"/>
              <a:ext cx="440937" cy="54872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0A7E82-C438-B8F3-6384-3CC074D92D0F}"/>
              </a:ext>
            </a:extLst>
          </p:cNvPr>
          <p:cNvGrpSpPr/>
          <p:nvPr/>
        </p:nvGrpSpPr>
        <p:grpSpPr>
          <a:xfrm>
            <a:off x="5350179" y="3162422"/>
            <a:ext cx="1480201" cy="689164"/>
            <a:chOff x="6348057" y="3134645"/>
            <a:chExt cx="1480201" cy="689164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4B226360-D73D-E240-6792-3F96BEF5713C}"/>
                </a:ext>
              </a:extLst>
            </p:cNvPr>
            <p:cNvGrpSpPr/>
            <p:nvPr/>
          </p:nvGrpSpPr>
          <p:grpSpPr>
            <a:xfrm>
              <a:off x="6348057" y="3134645"/>
              <a:ext cx="1480201" cy="689164"/>
              <a:chOff x="6348057" y="3134645"/>
              <a:chExt cx="1480201" cy="689164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2BEF789-10BD-3BC2-89AE-F99F89FA7DFC}"/>
                  </a:ext>
                </a:extLst>
              </p:cNvPr>
              <p:cNvGrpSpPr/>
              <p:nvPr/>
            </p:nvGrpSpPr>
            <p:grpSpPr>
              <a:xfrm>
                <a:off x="6348057" y="3134645"/>
                <a:ext cx="1480201" cy="689164"/>
                <a:chOff x="5392486" y="2875212"/>
                <a:chExt cx="1480201" cy="689164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301A15F9-C8F4-6C65-6F43-905DAFCC84A0}"/>
                    </a:ext>
                  </a:extLst>
                </p:cNvPr>
                <p:cNvSpPr/>
                <p:nvPr/>
              </p:nvSpPr>
              <p:spPr>
                <a:xfrm>
                  <a:off x="5392486" y="3098096"/>
                  <a:ext cx="1480201" cy="4662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lvl="0"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Alondra Angeles</a:t>
                  </a:r>
                  <a:endParaRPr lang="es-MX" sz="7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Diego Alberto Vizcarra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130C8512-261F-B7BC-0F30-0CC8A810529D}"/>
                    </a:ext>
                  </a:extLst>
                </p:cNvPr>
                <p:cNvSpPr txBox="1"/>
                <p:nvPr/>
              </p:nvSpPr>
              <p:spPr>
                <a:xfrm>
                  <a:off x="5392486" y="2875212"/>
                  <a:ext cx="1480201" cy="21544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kumimoji="0" lang="es-MX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Engineering Change</a:t>
                  </a:r>
                  <a:endPara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249" name="Picture 248">
                <a:extLst>
                  <a:ext uri="{FF2B5EF4-FFF2-40B4-BE49-F238E27FC236}">
                    <a16:creationId xmlns:a16="http://schemas.microsoft.com/office/drawing/2014/main" id="{F75ECA5B-D45C-B11C-1AE9-542C87637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6521" y="3627245"/>
                <a:ext cx="146194" cy="175267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8AC533-B1CF-AE22-6EA4-24670145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47750" y="3406479"/>
              <a:ext cx="143736" cy="19947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F7F38E-C5ED-CD75-D3F7-C913A5325AF5}"/>
              </a:ext>
            </a:extLst>
          </p:cNvPr>
          <p:cNvGrpSpPr/>
          <p:nvPr/>
        </p:nvGrpSpPr>
        <p:grpSpPr>
          <a:xfrm>
            <a:off x="182542" y="3152951"/>
            <a:ext cx="1480201" cy="1239473"/>
            <a:chOff x="182542" y="3152951"/>
            <a:chExt cx="1480201" cy="12394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780331-903C-CC0B-0E2D-1E088871C28B}"/>
                </a:ext>
              </a:extLst>
            </p:cNvPr>
            <p:cNvGrpSpPr/>
            <p:nvPr/>
          </p:nvGrpSpPr>
          <p:grpSpPr>
            <a:xfrm>
              <a:off x="182542" y="3152951"/>
              <a:ext cx="1480201" cy="1239473"/>
              <a:chOff x="182542" y="3152951"/>
              <a:chExt cx="1480201" cy="1239473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CF67CA72-E067-6768-FA69-AEF90E6F49C6}"/>
                  </a:ext>
                </a:extLst>
              </p:cNvPr>
              <p:cNvGrpSpPr/>
              <p:nvPr/>
            </p:nvGrpSpPr>
            <p:grpSpPr>
              <a:xfrm>
                <a:off x="182542" y="3152951"/>
                <a:ext cx="1480201" cy="1239473"/>
                <a:chOff x="182542" y="3152951"/>
                <a:chExt cx="1480201" cy="123947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56C05CB5-3C27-7FE8-4989-E871E8C5C52C}"/>
                    </a:ext>
                  </a:extLst>
                </p:cNvPr>
                <p:cNvGrpSpPr/>
                <p:nvPr/>
              </p:nvGrpSpPr>
              <p:grpSpPr>
                <a:xfrm>
                  <a:off x="182542" y="3152951"/>
                  <a:ext cx="1480201" cy="1239473"/>
                  <a:chOff x="5392486" y="2875212"/>
                  <a:chExt cx="1480201" cy="1239473"/>
                </a:xfrm>
              </p:grpSpPr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6373C154-B222-D0A4-C8A6-429B339960D6}"/>
                      </a:ext>
                    </a:extLst>
                  </p:cNvPr>
                  <p:cNvSpPr/>
                  <p:nvPr/>
                </p:nvSpPr>
                <p:spPr>
                  <a:xfrm>
                    <a:off x="5392486" y="3098095"/>
                    <a:ext cx="1480201" cy="1016590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lvl="0"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Oscar Zuppa</a:t>
                    </a:r>
                  </a:p>
                  <a:p>
                    <a:pPr lvl="0"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Raul Sanchez</a:t>
                    </a:r>
                    <a:endParaRPr lang="es-MX" sz="7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Isabel Meza</a:t>
                    </a:r>
                  </a:p>
                  <a:p>
                    <a:pPr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Roberto Carlos Perez</a:t>
                    </a:r>
                  </a:p>
                  <a:p>
                    <a:pPr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Enrique Aguirre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2DFC0D82-6688-ACA2-1663-4A9A1CB401FE}"/>
                      </a:ext>
                    </a:extLst>
                  </p:cNvPr>
                  <p:cNvSpPr txBox="1"/>
                  <p:nvPr/>
                </p:nvSpPr>
                <p:spPr>
                  <a:xfrm>
                    <a:off x="5392486" y="2875212"/>
                    <a:ext cx="1480201" cy="215444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MX" sz="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Process Engineer</a:t>
                    </a:r>
                  </a:p>
                </p:txBody>
              </p:sp>
            </p:grpSp>
            <p:pic>
              <p:nvPicPr>
                <p:cNvPr id="273" name="Picture 272">
                  <a:extLst>
                    <a:ext uri="{FF2B5EF4-FFF2-40B4-BE49-F238E27FC236}">
                      <a16:creationId xmlns:a16="http://schemas.microsoft.com/office/drawing/2014/main" id="{317549B6-E8A9-628E-6ECA-6114F91CF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76630" y="3396593"/>
                  <a:ext cx="139037" cy="191098"/>
                </a:xfrm>
                <a:prstGeom prst="rect">
                  <a:avLst/>
                </a:prstGeom>
              </p:spPr>
            </p:pic>
            <p:pic>
              <p:nvPicPr>
                <p:cNvPr id="274" name="Picture 273">
                  <a:extLst>
                    <a:ext uri="{FF2B5EF4-FFF2-40B4-BE49-F238E27FC236}">
                      <a16:creationId xmlns:a16="http://schemas.microsoft.com/office/drawing/2014/main" id="{3C394798-5C80-8B2A-FD8E-46CEAE0429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1933" y="3790177"/>
                  <a:ext cx="143106" cy="202096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65BF9732-8ABD-201B-A1EF-23177A4E8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70517" y="3992193"/>
                  <a:ext cx="148463" cy="189613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B141997-8DC8-1436-0DF7-02D826E67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0517" y="3590787"/>
                <a:ext cx="144008" cy="19535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3DBCD8-84BF-3745-5A3A-425F66BD7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70517" y="4190389"/>
              <a:ext cx="143344" cy="193547"/>
            </a:xfrm>
            <a:prstGeom prst="rect">
              <a:avLst/>
            </a:prstGeom>
          </p:spPr>
        </p:pic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EB2B4195-3ED3-36BF-A350-B9219E0800FB}"/>
              </a:ext>
            </a:extLst>
          </p:cNvPr>
          <p:cNvGrpSpPr/>
          <p:nvPr/>
        </p:nvGrpSpPr>
        <p:grpSpPr>
          <a:xfrm>
            <a:off x="2800807" y="3156419"/>
            <a:ext cx="1480201" cy="1236005"/>
            <a:chOff x="2800807" y="3156419"/>
            <a:chExt cx="1480201" cy="12360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12E9A3C-8CEC-5960-DF80-A089DD595007}"/>
                </a:ext>
              </a:extLst>
            </p:cNvPr>
            <p:cNvGrpSpPr/>
            <p:nvPr/>
          </p:nvGrpSpPr>
          <p:grpSpPr>
            <a:xfrm>
              <a:off x="2800807" y="3156419"/>
              <a:ext cx="1480201" cy="1236005"/>
              <a:chOff x="4163449" y="3136758"/>
              <a:chExt cx="1480201" cy="1236005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76C410ED-CB63-7E98-0C08-0363FC7FCD04}"/>
                  </a:ext>
                </a:extLst>
              </p:cNvPr>
              <p:cNvGrpSpPr/>
              <p:nvPr/>
            </p:nvGrpSpPr>
            <p:grpSpPr>
              <a:xfrm>
                <a:off x="4163449" y="3136758"/>
                <a:ext cx="1480201" cy="1236005"/>
                <a:chOff x="3629878" y="3153296"/>
                <a:chExt cx="1480201" cy="1236005"/>
              </a:xfrm>
            </p:grpSpPr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28E41609-C6A3-47F0-9779-79E9FD2FA66B}"/>
                    </a:ext>
                  </a:extLst>
                </p:cNvPr>
                <p:cNvGrpSpPr/>
                <p:nvPr/>
              </p:nvGrpSpPr>
              <p:grpSpPr>
                <a:xfrm>
                  <a:off x="3629878" y="3153296"/>
                  <a:ext cx="1480201" cy="1236005"/>
                  <a:chOff x="1915801" y="3152951"/>
                  <a:chExt cx="1480201" cy="1474039"/>
                </a:xfrm>
              </p:grpSpPr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F64E7E3D-63EA-F77C-274E-82FC3F440641}"/>
                      </a:ext>
                    </a:extLst>
                  </p:cNvPr>
                  <p:cNvGrpSpPr/>
                  <p:nvPr/>
                </p:nvGrpSpPr>
                <p:grpSpPr>
                  <a:xfrm>
                    <a:off x="1915801" y="3152951"/>
                    <a:ext cx="1480201" cy="1474039"/>
                    <a:chOff x="5392486" y="2875212"/>
                    <a:chExt cx="1480201" cy="1474039"/>
                  </a:xfrm>
                </p:grpSpPr>
                <p:sp>
                  <p:nvSpPr>
                    <p:cNvPr id="258" name="Rectangle 257">
                      <a:extLst>
                        <a:ext uri="{FF2B5EF4-FFF2-40B4-BE49-F238E27FC236}">
                          <a16:creationId xmlns:a16="http://schemas.microsoft.com/office/drawing/2014/main" id="{949B07BD-F9F8-2486-4835-C68C0191C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2486" y="3098095"/>
                      <a:ext cx="1480201" cy="125115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5715" tIns="5715" rIns="5715" bIns="5715" numCol="1" spcCol="1270" anchor="ctr" anchorCtr="0">
                      <a:noAutofit/>
                    </a:bodyPr>
                    <a:lstStyle/>
                    <a:p>
                      <a:pPr lvl="0"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Jesus Aragon</a:t>
                      </a:r>
                    </a:p>
                    <a:p>
                      <a:pPr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MX" sz="7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Mauri Frias</a:t>
                      </a:r>
                      <a:endPara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Luis Francisco Muro</a:t>
                      </a:r>
                    </a:p>
                    <a:p>
                      <a:pPr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Heriberto Olvera</a:t>
                      </a:r>
                    </a:p>
                    <a:p>
                      <a:pPr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MX" sz="700" dirty="0">
                          <a:solidFill>
                            <a:srgbClr val="000000"/>
                          </a:solidFill>
                          <a:highlight>
                            <a:srgbClr val="69A032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Alejandra Guzman</a:t>
                      </a:r>
                      <a:r>
                        <a:rPr lang="es-MX" sz="700" dirty="0">
                          <a:solidFill>
                            <a:schemeClr val="tx1"/>
                          </a:solidFill>
                          <a:highlight>
                            <a:srgbClr val="69A032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(BCI)</a:t>
                      </a:r>
                      <a:endParaRPr lang="es-MX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44D1C1BA-4CEC-2203-78EA-6628ACB471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92486" y="2875212"/>
                      <a:ext cx="1480201" cy="215444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s-MX" sz="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Process Engineer</a:t>
                      </a:r>
                    </a:p>
                  </p:txBody>
                </p:sp>
              </p:grpSp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46F47AA5-4295-D3F0-42F2-94EDF1643A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104498" y="3895422"/>
                    <a:ext cx="145959" cy="24342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E92531AE-521B-8380-5FA4-FF578D2362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25248" y="3397762"/>
                  <a:ext cx="132617" cy="178958"/>
                </a:xfrm>
                <a:prstGeom prst="rect">
                  <a:avLst/>
                </a:prstGeom>
              </p:spPr>
            </p:pic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E91D3F15-8218-99C9-2F7E-E19731F7CD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22042" y="3578534"/>
                  <a:ext cx="139027" cy="196253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8150D3B-B7CD-B2CE-BC6D-68F7092D4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47550" y="4177353"/>
                <a:ext cx="148423" cy="186921"/>
              </a:xfrm>
              <a:prstGeom prst="rect">
                <a:avLst/>
              </a:prstGeom>
            </p:spPr>
          </p:pic>
        </p:grpSp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ACD749F4-7D91-4342-A5B1-787D5816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987206" y="3984158"/>
              <a:ext cx="145959" cy="212856"/>
            </a:xfrm>
            <a:prstGeom prst="rect">
              <a:avLst/>
            </a:prstGeom>
          </p:spPr>
        </p:pic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F6C0F88-6FAD-9966-4844-8BC45F9DA947}"/>
              </a:ext>
            </a:extLst>
          </p:cNvPr>
          <p:cNvGrpSpPr/>
          <p:nvPr/>
        </p:nvGrpSpPr>
        <p:grpSpPr>
          <a:xfrm>
            <a:off x="10515544" y="3152951"/>
            <a:ext cx="1481629" cy="931239"/>
            <a:chOff x="10200364" y="3843785"/>
            <a:chExt cx="1481629" cy="931239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0577410D-36BB-FD08-5363-97CBDA6CD556}"/>
                </a:ext>
              </a:extLst>
            </p:cNvPr>
            <p:cNvGrpSpPr/>
            <p:nvPr/>
          </p:nvGrpSpPr>
          <p:grpSpPr>
            <a:xfrm>
              <a:off x="10200364" y="3843785"/>
              <a:ext cx="1481629" cy="931239"/>
              <a:chOff x="10536151" y="3145512"/>
              <a:chExt cx="1481629" cy="931239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05F9DFBC-7887-C622-E373-E5DC514CA7E6}"/>
                  </a:ext>
                </a:extLst>
              </p:cNvPr>
              <p:cNvGrpSpPr/>
              <p:nvPr/>
            </p:nvGrpSpPr>
            <p:grpSpPr>
              <a:xfrm>
                <a:off x="10536151" y="3145512"/>
                <a:ext cx="1481629" cy="931239"/>
                <a:chOff x="5356918" y="3152951"/>
                <a:chExt cx="1481629" cy="931239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F20BE9B8-AE08-2703-A049-D41F704E2BA0}"/>
                    </a:ext>
                  </a:extLst>
                </p:cNvPr>
                <p:cNvGrpSpPr/>
                <p:nvPr/>
              </p:nvGrpSpPr>
              <p:grpSpPr>
                <a:xfrm>
                  <a:off x="5356918" y="3152951"/>
                  <a:ext cx="1481629" cy="931239"/>
                  <a:chOff x="1780425" y="2806928"/>
                  <a:chExt cx="1537699" cy="931239"/>
                </a:xfrm>
              </p:grpSpPr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6686C4DD-082D-2257-3E53-640F6B1FEF51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427" y="2806928"/>
                    <a:ext cx="1535313" cy="215444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MX" sz="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Project Engineer</a:t>
                    </a:r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87DE82D9-1EA8-D53B-B7BB-85DA389C3641}"/>
                      </a:ext>
                    </a:extLst>
                  </p:cNvPr>
                  <p:cNvSpPr/>
                  <p:nvPr/>
                </p:nvSpPr>
                <p:spPr>
                  <a:xfrm>
                    <a:off x="1780425" y="3023794"/>
                    <a:ext cx="1537699" cy="714373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ts val="294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Marco Antonio Barragan</a:t>
                    </a:r>
                  </a:p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ts val="294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Edgar Yair Ruiz</a:t>
                    </a:r>
                  </a:p>
                  <a:p>
                    <a:pPr defTabSz="400050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ts val="294"/>
                      </a:spcAft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Mario Alberto Suarez</a:t>
                    </a:r>
                  </a:p>
                </p:txBody>
              </p:sp>
            </p:grpSp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2FC0353E-E09A-1E4A-ECA3-645F00AB83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02277" y="3405443"/>
                  <a:ext cx="150961" cy="212298"/>
                </a:xfrm>
                <a:prstGeom prst="rect">
                  <a:avLst/>
                </a:prstGeom>
              </p:spPr>
            </p:pic>
          </p:grpSp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9C582DCB-CFC2-BE30-E685-24EE0CA8B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85334" y="3850491"/>
                <a:ext cx="147137" cy="195338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5D3CA5-A6EB-1C6A-F6C8-D6727534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1340225" y="4321062"/>
              <a:ext cx="161955" cy="215215"/>
            </a:xfrm>
            <a:prstGeom prst="rect">
              <a:avLst/>
            </a:prstGeom>
          </p:spPr>
        </p:pic>
      </p:grp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5BF22201-2301-820D-7925-D5BB8D87D975}"/>
              </a:ext>
            </a:extLst>
          </p:cNvPr>
          <p:cNvCxnSpPr/>
          <p:nvPr/>
        </p:nvCxnSpPr>
        <p:spPr bwMode="gray">
          <a:xfrm>
            <a:off x="9083513" y="2996119"/>
            <a:ext cx="219850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4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12B33A06-A9E3-85C8-422B-0A80EEF340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9465" y="2063455"/>
            <a:ext cx="0" cy="4037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29FED5F-EABF-C4EF-8C2E-0F307570610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8904" y="2453534"/>
            <a:ext cx="7811" cy="14412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FAB2E0C5-B752-4422-FFE8-70B8AC97F64C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717" y="2587360"/>
            <a:ext cx="0" cy="17989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78AECD9-B9F7-70F0-0BF7-644C186CCDB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43717" y="4386300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DDC0215-E949-04CB-E845-CDEF583E2CDB}"/>
              </a:ext>
            </a:extLst>
          </p:cNvPr>
          <p:cNvCxnSpPr>
            <a:cxnSpLocks/>
          </p:cNvCxnSpPr>
          <p:nvPr/>
        </p:nvCxnSpPr>
        <p:spPr bwMode="auto">
          <a:xfrm flipH="1">
            <a:off x="3543717" y="3200654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F65F2742-A2AF-C9C2-86B6-152B9EFC818F}"/>
              </a:ext>
            </a:extLst>
          </p:cNvPr>
          <p:cNvCxnSpPr>
            <a:cxnSpLocks/>
          </p:cNvCxnSpPr>
          <p:nvPr/>
        </p:nvCxnSpPr>
        <p:spPr bwMode="auto">
          <a:xfrm flipH="1">
            <a:off x="3547215" y="3800612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15BA7C9-F379-D6AD-720E-1A344B81FF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1364686" y="2063455"/>
            <a:ext cx="0" cy="4037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97DBFD-B9AA-CB74-6F8D-D426F93D3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9736194" y="2064602"/>
            <a:ext cx="0" cy="4037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05BE870A-4D00-E3AC-9959-503482B4CD03}"/>
              </a:ext>
            </a:extLst>
          </p:cNvPr>
          <p:cNvCxnSpPr>
            <a:cxnSpLocks/>
          </p:cNvCxnSpPr>
          <p:nvPr/>
        </p:nvCxnSpPr>
        <p:spPr bwMode="auto">
          <a:xfrm flipV="1">
            <a:off x="8085004" y="2064602"/>
            <a:ext cx="0" cy="4037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0BABC852-605E-FDB7-1EEC-E4478A41CA4D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69" y="2064602"/>
            <a:ext cx="0" cy="4037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2111C1DC-6E0A-D12F-B2F8-ED789759B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2666996" y="2064602"/>
            <a:ext cx="0" cy="4037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6ACA14A-D77B-9CF7-AB69-550A6F09E4B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9156" y="2064602"/>
            <a:ext cx="0" cy="4037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Logistics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11</a:t>
            </a:fld>
            <a:endParaRPr lang="de-DE" altLang="cs-CZ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899156" y="2064602"/>
            <a:ext cx="1046553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1896057"/>
            <a:ext cx="0" cy="1685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062086"/>
              </p:ext>
            </p:extLst>
          </p:nvPr>
        </p:nvGraphicFramePr>
        <p:xfrm>
          <a:off x="253124" y="5599622"/>
          <a:ext cx="138670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3050466202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C89DDE3C-328D-36D5-FB94-C1B80F4A6F3F}"/>
              </a:ext>
            </a:extLst>
          </p:cNvPr>
          <p:cNvGrpSpPr/>
          <p:nvPr/>
        </p:nvGrpSpPr>
        <p:grpSpPr>
          <a:xfrm>
            <a:off x="4840457" y="1174474"/>
            <a:ext cx="2514049" cy="725245"/>
            <a:chOff x="3362066" y="963755"/>
            <a:chExt cx="3002523" cy="85330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2E6E08-B54C-0769-85C9-0AC67293D114}"/>
                </a:ext>
              </a:extLst>
            </p:cNvPr>
            <p:cNvGrpSpPr/>
            <p:nvPr/>
          </p:nvGrpSpPr>
          <p:grpSpPr>
            <a:xfrm>
              <a:off x="3362066" y="969094"/>
              <a:ext cx="3002523" cy="847970"/>
              <a:chOff x="3424035" y="737900"/>
              <a:chExt cx="1246953" cy="62347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2E15298-92C0-C087-B884-8213F7CAACBA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560C1A-BD4C-F2F8-ED92-4ED36272654E}"/>
                  </a:ext>
                </a:extLst>
              </p:cNvPr>
              <p:cNvSpPr/>
              <p:nvPr/>
            </p:nvSpPr>
            <p:spPr>
              <a:xfrm>
                <a:off x="3424035" y="737900"/>
                <a:ext cx="1246952" cy="6167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</a:t>
                </a:r>
                <a:r>
                  <a:rPr lang="es-MX" sz="1000" b="1" dirty="0">
                    <a:solidFill>
                      <a:srgbClr val="000000"/>
                    </a:solidFill>
                    <a:latin typeface="Calibri"/>
                  </a:rPr>
                  <a:t>Margarita Gomez</a:t>
                </a:r>
                <a:endParaRPr kumimoji="0" lang="es-MX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4F6DA1-E1C1-6EFA-23AF-842AFD7ED628}"/>
                </a:ext>
              </a:extLst>
            </p:cNvPr>
            <p:cNvSpPr txBox="1"/>
            <p:nvPr/>
          </p:nvSpPr>
          <p:spPr>
            <a:xfrm>
              <a:off x="3362066" y="963755"/>
              <a:ext cx="3002519" cy="4707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Logistic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1000" b="1" noProof="0" dirty="0">
                  <a:solidFill>
                    <a:srgbClr val="FFFFFF"/>
                  </a:solidFill>
                  <a:latin typeface="Calibri"/>
                </a:rPr>
                <a:t>         </a:t>
              </a:r>
              <a:r>
                <a:rPr kumimoji="0" lang="es-MX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Manager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EC27C5-82F3-498B-94AD-2A30235F2F7D}"/>
              </a:ext>
            </a:extLst>
          </p:cNvPr>
          <p:cNvGrpSpPr/>
          <p:nvPr/>
        </p:nvGrpSpPr>
        <p:grpSpPr>
          <a:xfrm>
            <a:off x="132537" y="2346982"/>
            <a:ext cx="1465723" cy="530178"/>
            <a:chOff x="502417" y="2128578"/>
            <a:chExt cx="1465723" cy="5301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58069DA-86E6-E0C9-4A14-E5B311EA1432}"/>
                </a:ext>
              </a:extLst>
            </p:cNvPr>
            <p:cNvGrpSpPr/>
            <p:nvPr/>
          </p:nvGrpSpPr>
          <p:grpSpPr>
            <a:xfrm>
              <a:off x="502417" y="2128578"/>
              <a:ext cx="1465723" cy="530178"/>
              <a:chOff x="3362065" y="969095"/>
              <a:chExt cx="3002524" cy="84797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BA6919F8-CF5F-69C7-1331-782E8914E62E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4F857F48-9558-17BD-35FB-78D43EB262C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D5D654D-37C7-0E5B-B535-57FCF55F4A08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Fabiola Ordoñez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1D834AA-495E-FF91-DEA3-A4F0A4BD3EE6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Series Material Planner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Coordinator</a:t>
                </a:r>
              </a:p>
            </p:txBody>
          </p:sp>
        </p:grpSp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CEA89B1D-788E-8508-5945-39FCFC65F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217" y="2133146"/>
              <a:ext cx="306849" cy="520391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F90F005-A3B5-64C3-5D8D-E29E5B30CD0A}"/>
              </a:ext>
            </a:extLst>
          </p:cNvPr>
          <p:cNvGrpSpPr/>
          <p:nvPr/>
        </p:nvGrpSpPr>
        <p:grpSpPr>
          <a:xfrm>
            <a:off x="5498718" y="2344899"/>
            <a:ext cx="1465723" cy="530178"/>
            <a:chOff x="5498718" y="2344899"/>
            <a:chExt cx="1465723" cy="530178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EE8D270E-B4BE-BB53-3369-6E05B6E2C7E4}"/>
                </a:ext>
              </a:extLst>
            </p:cNvPr>
            <p:cNvGrpSpPr/>
            <p:nvPr/>
          </p:nvGrpSpPr>
          <p:grpSpPr>
            <a:xfrm>
              <a:off x="5498718" y="2344899"/>
              <a:ext cx="1465723" cy="530178"/>
              <a:chOff x="3362065" y="969095"/>
              <a:chExt cx="3002524" cy="847970"/>
            </a:xfrm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4A1F64F1-BECB-5E69-09DD-6D449D2D8F9B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4DCC1055-0F6F-0D0E-8AA3-30227592CDC4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7AC68793-A046-ABFF-37C6-6D861CD54F2A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900" dirty="0">
                      <a:solidFill>
                        <a:schemeClr val="tx1"/>
                      </a:solidFill>
                      <a:latin typeface="Calibri"/>
                    </a:rPr>
                    <a:t>               Miguel Vega</a:t>
                  </a: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E1DBAED2-995F-34CD-1C67-1C1C9CA4BD44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Customer Service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Coordinator 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ADEE24-05AF-D911-1531-96C88C1D9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4775" y="2353886"/>
              <a:ext cx="393290" cy="521190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B777F31-7C0C-A248-D6E3-34F6A3A2A908}"/>
              </a:ext>
            </a:extLst>
          </p:cNvPr>
          <p:cNvGrpSpPr/>
          <p:nvPr/>
        </p:nvGrpSpPr>
        <p:grpSpPr>
          <a:xfrm>
            <a:off x="10600189" y="2337847"/>
            <a:ext cx="1469240" cy="533487"/>
            <a:chOff x="10600189" y="2337847"/>
            <a:chExt cx="1469240" cy="533487"/>
          </a:xfrm>
        </p:grpSpPr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FBC48BEC-3034-AD79-5CC5-DB50A7FCC393}"/>
                </a:ext>
              </a:extLst>
            </p:cNvPr>
            <p:cNvGrpSpPr/>
            <p:nvPr/>
          </p:nvGrpSpPr>
          <p:grpSpPr>
            <a:xfrm>
              <a:off x="10603706" y="2341156"/>
              <a:ext cx="1465723" cy="530178"/>
              <a:chOff x="3362065" y="969095"/>
              <a:chExt cx="3002524" cy="847970"/>
            </a:xfrm>
          </p:grpSpPr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39C210D0-48DC-9694-94AC-3DB33718FE54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3D17D7A3-A5FB-CDE7-F929-598EB20308BF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05161C4-F590-AF71-A296-F2FE95F9C99A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Christian Leon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0DF9ED2E-E672-F88A-172E-1E0795853FBA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SAP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Super User</a:t>
                </a: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F4D329-348D-EDA3-DD7E-E26D4E8FC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00189" y="2337847"/>
              <a:ext cx="350600" cy="530176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4E5592C-E35D-DCE2-7859-E5163D7ED637}"/>
              </a:ext>
            </a:extLst>
          </p:cNvPr>
          <p:cNvGrpSpPr/>
          <p:nvPr/>
        </p:nvGrpSpPr>
        <p:grpSpPr>
          <a:xfrm>
            <a:off x="1907453" y="2351550"/>
            <a:ext cx="1465723" cy="539820"/>
            <a:chOff x="1908901" y="2349215"/>
            <a:chExt cx="1465723" cy="539820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E82BB71-1DE0-283B-FF13-C0959D44F4D0}"/>
                </a:ext>
              </a:extLst>
            </p:cNvPr>
            <p:cNvGrpSpPr/>
            <p:nvPr/>
          </p:nvGrpSpPr>
          <p:grpSpPr>
            <a:xfrm>
              <a:off x="1908901" y="2349215"/>
              <a:ext cx="1465723" cy="530178"/>
              <a:chOff x="3362065" y="969095"/>
              <a:chExt cx="3002524" cy="847970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F4477AD8-9100-AFFE-AA94-6E6779DAA49B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2CF1A1C1-A433-C37C-95B3-AE92C6F41EA7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0A52F804-3261-19ED-6179-224B26F67462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9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         Mariela Valdez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AA1FC226-2256-8B9E-8EAC-94A57300A062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Pre-Series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Coordinator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6F63BED-5723-5EF5-4FA6-F2740DDB0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6612" y="2351551"/>
              <a:ext cx="373862" cy="537484"/>
            </a:xfrm>
            <a:prstGeom prst="rect">
              <a:avLst/>
            </a:prstGeom>
          </p:spPr>
        </p:pic>
      </p:grp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174A6125-A1B2-DF4B-FA86-39F487C5940E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5941" y="2644846"/>
            <a:ext cx="0" cy="5645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7614C747-0837-68A7-4D8C-F917E0529995}"/>
              </a:ext>
            </a:extLst>
          </p:cNvPr>
          <p:cNvCxnSpPr>
            <a:cxnSpLocks/>
          </p:cNvCxnSpPr>
          <p:nvPr/>
        </p:nvCxnSpPr>
        <p:spPr bwMode="auto">
          <a:xfrm flipH="1">
            <a:off x="5335941" y="2644846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8E2F2B6-700A-D13B-42F5-58E5E54B57B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35941" y="3209420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67723-2862-B2F7-FC01-A09313602055}"/>
              </a:ext>
            </a:extLst>
          </p:cNvPr>
          <p:cNvGrpSpPr/>
          <p:nvPr/>
        </p:nvGrpSpPr>
        <p:grpSpPr>
          <a:xfrm>
            <a:off x="7287375" y="2340331"/>
            <a:ext cx="1465724" cy="531005"/>
            <a:chOff x="7147675" y="2340331"/>
            <a:chExt cx="1465724" cy="531005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E8F3FD9E-775E-5B7F-9C7F-BF60C6F0A1BF}"/>
                </a:ext>
              </a:extLst>
            </p:cNvPr>
            <p:cNvGrpSpPr/>
            <p:nvPr/>
          </p:nvGrpSpPr>
          <p:grpSpPr>
            <a:xfrm>
              <a:off x="7147675" y="2341158"/>
              <a:ext cx="1465724" cy="530178"/>
              <a:chOff x="3362066" y="969095"/>
              <a:chExt cx="3002526" cy="84797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648510D-1F06-C694-746F-AB45B9120509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DEDEAEB6-94C7-A293-A03D-60F97A1BE5B5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80700C49-50DB-43E4-173F-4C31B843C5B9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Alma Elena Bautista</a:t>
                  </a: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11535F50-D422-5912-7DDB-D458B4FE3A68}"/>
                  </a:ext>
                </a:extLst>
              </p:cNvPr>
              <p:cNvSpPr txBox="1"/>
              <p:nvPr/>
            </p:nvSpPr>
            <p:spPr>
              <a:xfrm>
                <a:off x="3374037" y="976404"/>
                <a:ext cx="2979557" cy="541485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rgbClr val="69A032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Traffic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Coordinator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7B0B5-8D1B-FA17-312D-78736202A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9243" y="2340331"/>
              <a:ext cx="385882" cy="527148"/>
            </a:xfrm>
            <a:prstGeom prst="rect">
              <a:avLst/>
            </a:prstGeom>
          </p:spPr>
        </p:pic>
      </p:grpSp>
      <p:pic>
        <p:nvPicPr>
          <p:cNvPr id="234" name="Picture 233">
            <a:extLst>
              <a:ext uri="{FF2B5EF4-FFF2-40B4-BE49-F238E27FC236}">
                <a16:creationId xmlns:a16="http://schemas.microsoft.com/office/drawing/2014/main" id="{2175D819-20C6-9CCB-00ED-AD15E718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0223" y="1168534"/>
            <a:ext cx="572933" cy="7260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E122B9-7E08-323C-CBDE-E9399F9038CE}"/>
              </a:ext>
            </a:extLst>
          </p:cNvPr>
          <p:cNvGrpSpPr/>
          <p:nvPr/>
        </p:nvGrpSpPr>
        <p:grpSpPr>
          <a:xfrm>
            <a:off x="3690021" y="3110119"/>
            <a:ext cx="1481629" cy="423055"/>
            <a:chOff x="5482811" y="3105729"/>
            <a:chExt cx="1481629" cy="423055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087D34E1-DC8D-040A-674F-A7C244067929}"/>
                </a:ext>
              </a:extLst>
            </p:cNvPr>
            <p:cNvGrpSpPr/>
            <p:nvPr/>
          </p:nvGrpSpPr>
          <p:grpSpPr>
            <a:xfrm>
              <a:off x="5482811" y="3105729"/>
              <a:ext cx="1481629" cy="418088"/>
              <a:chOff x="1780426" y="2806928"/>
              <a:chExt cx="1537699" cy="418088"/>
            </a:xfrm>
          </p:grpSpPr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E1ED5C1D-F66F-63E0-6814-04C7AA24A227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35313" cy="21544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Production Control ARM</a:t>
                </a: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A3BC6D7A-D825-40EA-CECE-00D5D8DC40B1}"/>
                  </a:ext>
                </a:extLst>
              </p:cNvPr>
              <p:cNvSpPr/>
              <p:nvPr/>
            </p:nvSpPr>
            <p:spPr>
              <a:xfrm>
                <a:off x="1780426" y="3023794"/>
                <a:ext cx="1537699" cy="20122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6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Zuriel </a:t>
                </a: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kumimoji="0" lang="es-MX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rteaga</a:t>
                </a:r>
                <a:endParaRPr kumimoji="0" lang="es-MX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49109E70-1DD0-1C4F-B992-F89E65E56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4302" y="3324904"/>
              <a:ext cx="150794" cy="203880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54E59E-EA0A-1C67-0144-DEA28A46DBF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658523" y="2881727"/>
            <a:ext cx="7054" cy="91300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36C6AEE-AA84-66A0-D62C-05E13C75BB55}"/>
              </a:ext>
            </a:extLst>
          </p:cNvPr>
          <p:cNvGrpSpPr/>
          <p:nvPr/>
        </p:nvGrpSpPr>
        <p:grpSpPr>
          <a:xfrm>
            <a:off x="3699615" y="3687646"/>
            <a:ext cx="1481629" cy="426393"/>
            <a:chOff x="3699615" y="3687646"/>
            <a:chExt cx="1481629" cy="42639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5E65F3C-B44F-F37D-1B2C-12F7823D363D}"/>
                </a:ext>
              </a:extLst>
            </p:cNvPr>
            <p:cNvGrpSpPr/>
            <p:nvPr/>
          </p:nvGrpSpPr>
          <p:grpSpPr>
            <a:xfrm>
              <a:off x="3699615" y="3687646"/>
              <a:ext cx="1481629" cy="418088"/>
              <a:chOff x="1780426" y="2806928"/>
              <a:chExt cx="1537699" cy="418088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0BB5259-8B91-0E0F-B0CA-BC07DA7E7490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35313" cy="21544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Production Control HR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205B3B3-77F9-A6AB-8979-27B0DE5A8375}"/>
                  </a:ext>
                </a:extLst>
              </p:cNvPr>
              <p:cNvSpPr/>
              <p:nvPr/>
            </p:nvSpPr>
            <p:spPr>
              <a:xfrm>
                <a:off x="1780426" y="3023794"/>
                <a:ext cx="1537699" cy="20122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65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Luis Miguel Arreguin</a:t>
                </a:r>
                <a:endParaRPr kumimoji="0" lang="es-MX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ADBFDAD-9884-8E63-2454-8AE684BC4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01512" y="3908031"/>
              <a:ext cx="154506" cy="206008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BDB830C3-E608-14E2-CA75-700799E29D59}"/>
              </a:ext>
            </a:extLst>
          </p:cNvPr>
          <p:cNvGrpSpPr/>
          <p:nvPr/>
        </p:nvGrpSpPr>
        <p:grpSpPr>
          <a:xfrm>
            <a:off x="8948999" y="2344898"/>
            <a:ext cx="1465723" cy="530178"/>
            <a:chOff x="8949695" y="3027145"/>
            <a:chExt cx="1465723" cy="530178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8D5EDB00-F6D8-3CB2-DBA7-59CC8B737F4E}"/>
                </a:ext>
              </a:extLst>
            </p:cNvPr>
            <p:cNvGrpSpPr/>
            <p:nvPr/>
          </p:nvGrpSpPr>
          <p:grpSpPr>
            <a:xfrm>
              <a:off x="8949695" y="3027145"/>
              <a:ext cx="1465723" cy="530178"/>
              <a:chOff x="3362065" y="969095"/>
              <a:chExt cx="3002524" cy="847970"/>
            </a:xfrm>
          </p:grpSpPr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115A2B14-DA84-F85E-69F0-A1C0D880F966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9587C047-A81F-D328-0F37-DCB167BAD526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3FCB8FEF-633F-2B49-C41E-691F40434D7F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Jair Ruiz</a:t>
                  </a:r>
                  <a:endParaRPr kumimoji="0" lang="es-MX" sz="1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555E0991-72FA-67EC-340E-2CA211659150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3002522" cy="541485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rgbClr val="69A032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Warehouse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Coordinator</a:t>
                </a:r>
              </a:p>
            </p:txBody>
          </p:sp>
        </p:grpSp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5F6F13E5-EA82-254A-59B1-BE92B0E4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56339" y="3027145"/>
              <a:ext cx="375423" cy="530177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303DF508-9EEE-A104-D7F5-4F0AD8ADF450}"/>
              </a:ext>
            </a:extLst>
          </p:cNvPr>
          <p:cNvGrpSpPr/>
          <p:nvPr/>
        </p:nvGrpSpPr>
        <p:grpSpPr>
          <a:xfrm>
            <a:off x="3701913" y="4272056"/>
            <a:ext cx="1481629" cy="418088"/>
            <a:chOff x="1780426" y="2806928"/>
            <a:chExt cx="1537699" cy="418088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AC5C11AF-C8A7-0240-1B62-2BBFA812A0D3}"/>
                </a:ext>
              </a:extLst>
            </p:cNvPr>
            <p:cNvSpPr txBox="1"/>
            <p:nvPr/>
          </p:nvSpPr>
          <p:spPr>
            <a:xfrm>
              <a:off x="1780427" y="2806928"/>
              <a:ext cx="1535313" cy="21544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Production Control HR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3B84AC7B-D959-1FA8-93C9-0668299A0C38}"/>
                </a:ext>
              </a:extLst>
            </p:cNvPr>
            <p:cNvSpPr/>
            <p:nvPr/>
          </p:nvSpPr>
          <p:spPr>
            <a:xfrm>
              <a:off x="1780426" y="3023794"/>
              <a:ext cx="1537699" cy="20122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Julio Montoya</a:t>
              </a:r>
              <a:endParaRPr lang="es-MX" sz="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CB6BE2F-9DCD-AC2C-58CC-F9A8902DECFA}"/>
              </a:ext>
            </a:extLst>
          </p:cNvPr>
          <p:cNvCxnSpPr>
            <a:cxnSpLocks/>
          </p:cNvCxnSpPr>
          <p:nvPr/>
        </p:nvCxnSpPr>
        <p:spPr bwMode="auto">
          <a:xfrm flipH="1">
            <a:off x="3537621" y="2585074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DC7E1F-CE18-48F5-B635-F3D3AF878109}"/>
              </a:ext>
            </a:extLst>
          </p:cNvPr>
          <p:cNvGrpSpPr/>
          <p:nvPr/>
        </p:nvGrpSpPr>
        <p:grpSpPr>
          <a:xfrm>
            <a:off x="3706571" y="2347490"/>
            <a:ext cx="1473552" cy="543880"/>
            <a:chOff x="3683851" y="2314152"/>
            <a:chExt cx="1473552" cy="5382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DA758F-6055-1535-1E71-6638A211BBFF}"/>
                </a:ext>
              </a:extLst>
            </p:cNvPr>
            <p:cNvGrpSpPr/>
            <p:nvPr/>
          </p:nvGrpSpPr>
          <p:grpSpPr>
            <a:xfrm>
              <a:off x="3691680" y="2322272"/>
              <a:ext cx="1465723" cy="530178"/>
              <a:chOff x="3362065" y="969095"/>
              <a:chExt cx="3002524" cy="84797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ACFF65A-2696-C3CB-11C4-5ADA4DDAC34A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1244D66-5BAD-9384-EBF2-64751E145017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6B43CB8-7212-B020-973D-5F0D57002389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900" dirty="0">
                      <a:solidFill>
                        <a:schemeClr val="tx1"/>
                      </a:solidFill>
                      <a:latin typeface="Calibri"/>
                    </a:rPr>
                    <a:t>               Gerardo Rodriguez</a:t>
                  </a: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090105-6D05-9766-D99F-B166E4B948A0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Production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Control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Coordinator </a:t>
                </a:r>
              </a:p>
            </p:txBody>
          </p:sp>
        </p:grpSp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F4F08262-1BB1-B869-D55D-B404A6F7B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83851" y="2314152"/>
              <a:ext cx="434775" cy="538293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2B5CE35-6ADE-F1A2-27A5-3DA2C55F42DE}"/>
              </a:ext>
            </a:extLst>
          </p:cNvPr>
          <p:cNvGrpSpPr/>
          <p:nvPr/>
        </p:nvGrpSpPr>
        <p:grpSpPr>
          <a:xfrm>
            <a:off x="115230" y="3118893"/>
            <a:ext cx="1467170" cy="1138247"/>
            <a:chOff x="115230" y="3118894"/>
            <a:chExt cx="1467170" cy="10887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A1BBB5F-F685-4A7E-AA79-48788D926DB9}"/>
                </a:ext>
              </a:extLst>
            </p:cNvPr>
            <p:cNvGrpSpPr/>
            <p:nvPr/>
          </p:nvGrpSpPr>
          <p:grpSpPr>
            <a:xfrm>
              <a:off x="115230" y="3118894"/>
              <a:ext cx="1467170" cy="1088730"/>
              <a:chOff x="119477" y="3108038"/>
              <a:chExt cx="1467170" cy="108873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CA118FE5-8183-2A69-C454-8967957D45BB}"/>
                  </a:ext>
                </a:extLst>
              </p:cNvPr>
              <p:cNvSpPr/>
              <p:nvPr/>
            </p:nvSpPr>
            <p:spPr>
              <a:xfrm>
                <a:off x="119477" y="3323482"/>
                <a:ext cx="1467170" cy="87328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Edgar Duque</a:t>
                </a:r>
                <a:endParaRPr lang="es-MX" sz="7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Claudia Trejo 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Karla Erika Sanchez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700" dirty="0">
                    <a:solidFill>
                      <a:schemeClr val="tx1"/>
                    </a:solidFill>
                    <a:highlight>
                      <a:srgbClr val="69A032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Luis Roberto Espinosa (BCI)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5F20A19-B1CD-FB1B-8EFE-D90A8AF5E595}"/>
                  </a:ext>
                </a:extLst>
              </p:cNvPr>
              <p:cNvSpPr txBox="1"/>
              <p:nvPr/>
            </p:nvSpPr>
            <p:spPr>
              <a:xfrm>
                <a:off x="119477" y="3108038"/>
                <a:ext cx="1467170" cy="21544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Material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Planner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43555A7-84E9-A4D1-99AC-D799DD8AD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7060" y="3547373"/>
                <a:ext cx="158261" cy="209939"/>
              </a:xfrm>
              <a:prstGeom prst="rect">
                <a:avLst/>
              </a:prstGeom>
            </p:spPr>
          </p:pic>
        </p:grp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A828DE94-2CAD-D50F-F8FC-4B713850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20885" y="3774517"/>
              <a:ext cx="152637" cy="197433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22B9753-E2C8-6663-8D6F-877A74EF0EED}"/>
              </a:ext>
            </a:extLst>
          </p:cNvPr>
          <p:cNvGrpSpPr/>
          <p:nvPr/>
        </p:nvGrpSpPr>
        <p:grpSpPr>
          <a:xfrm>
            <a:off x="1907453" y="3118894"/>
            <a:ext cx="1467171" cy="911774"/>
            <a:chOff x="1907453" y="3118894"/>
            <a:chExt cx="1467171" cy="911774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60F3C5FF-D0D5-0147-1537-754ACFB41D1C}"/>
                </a:ext>
              </a:extLst>
            </p:cNvPr>
            <p:cNvGrpSpPr/>
            <p:nvPr/>
          </p:nvGrpSpPr>
          <p:grpSpPr>
            <a:xfrm>
              <a:off x="1907453" y="3118894"/>
              <a:ext cx="1467171" cy="911774"/>
              <a:chOff x="1907453" y="3118894"/>
              <a:chExt cx="1467171" cy="911774"/>
            </a:xfrm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05905C97-2ACA-1B25-4873-D40191C7D6A7}"/>
                  </a:ext>
                </a:extLst>
              </p:cNvPr>
              <p:cNvGrpSpPr/>
              <p:nvPr/>
            </p:nvGrpSpPr>
            <p:grpSpPr>
              <a:xfrm>
                <a:off x="1907453" y="3118894"/>
                <a:ext cx="1467171" cy="911774"/>
                <a:chOff x="3928704" y="945429"/>
                <a:chExt cx="1304862" cy="902318"/>
              </a:xfrm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F94124B0-FE5A-C1F3-B4E1-B141DB2E32AE}"/>
                    </a:ext>
                  </a:extLst>
                </p:cNvPr>
                <p:cNvSpPr/>
                <p:nvPr/>
              </p:nvSpPr>
              <p:spPr>
                <a:xfrm>
                  <a:off x="3928704" y="1162552"/>
                  <a:ext cx="1304862" cy="68519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Fernanda Leon</a:t>
                  </a:r>
                  <a:endParaRPr lang="es-MX" sz="7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lvl="0"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Mario Ivan Hernandez</a:t>
                  </a:r>
                </a:p>
                <a:p>
                  <a:pPr lvl="0"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Jovany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Ramirez</a:t>
                  </a:r>
                  <a:endParaRPr lang="es-MX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959242CD-6BD2-BA6E-5802-8C730B070529}"/>
                    </a:ext>
                  </a:extLst>
                </p:cNvPr>
                <p:cNvSpPr txBox="1"/>
                <p:nvPr/>
              </p:nvSpPr>
              <p:spPr>
                <a:xfrm>
                  <a:off x="3928704" y="945429"/>
                  <a:ext cx="1304862" cy="21321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800" b="1" dirty="0" err="1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Logistic</a:t>
                  </a: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s-MX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s-MX" sz="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Planner</a:t>
                  </a:r>
                  <a:r>
                    <a:rPr kumimoji="0" lang="es-MX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</p:txBody>
            </p: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CCC1F81-B73D-61DC-A1B3-D57A66812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85168" y="3596003"/>
                <a:ext cx="162338" cy="200008"/>
              </a:xfrm>
              <a:prstGeom prst="rect">
                <a:avLst/>
              </a:prstGeom>
            </p:spPr>
          </p:pic>
        </p:grpSp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199C1236-39F3-B750-495D-52BF5EC1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90234" y="3803154"/>
              <a:ext cx="160769" cy="205732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2EF84D9-F925-8444-1CA4-B490143CBF0E}"/>
              </a:ext>
            </a:extLst>
          </p:cNvPr>
          <p:cNvGrpSpPr/>
          <p:nvPr/>
        </p:nvGrpSpPr>
        <p:grpSpPr>
          <a:xfrm>
            <a:off x="5500233" y="3096391"/>
            <a:ext cx="1481628" cy="1358405"/>
            <a:chOff x="5500233" y="3096391"/>
            <a:chExt cx="1481628" cy="1358405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842B4907-C672-006B-03FB-04645A6AB431}"/>
                </a:ext>
              </a:extLst>
            </p:cNvPr>
            <p:cNvGrpSpPr/>
            <p:nvPr/>
          </p:nvGrpSpPr>
          <p:grpSpPr>
            <a:xfrm>
              <a:off x="5500233" y="3096391"/>
              <a:ext cx="1481628" cy="1358405"/>
              <a:chOff x="5500233" y="3096391"/>
              <a:chExt cx="1481628" cy="1358405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37C13505-00CD-6233-BA34-72A6A6CC478B}"/>
                  </a:ext>
                </a:extLst>
              </p:cNvPr>
              <p:cNvGrpSpPr/>
              <p:nvPr/>
            </p:nvGrpSpPr>
            <p:grpSpPr>
              <a:xfrm>
                <a:off x="5500233" y="3096391"/>
                <a:ext cx="1481628" cy="1358405"/>
                <a:chOff x="5500233" y="3096391"/>
                <a:chExt cx="1481628" cy="1358405"/>
              </a:xfrm>
            </p:grpSpPr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92CCD31C-3CC0-D81F-DF25-26F43A4F2820}"/>
                    </a:ext>
                  </a:extLst>
                </p:cNvPr>
                <p:cNvGrpSpPr/>
                <p:nvPr/>
              </p:nvGrpSpPr>
              <p:grpSpPr>
                <a:xfrm>
                  <a:off x="5500233" y="3096391"/>
                  <a:ext cx="1481628" cy="1358405"/>
                  <a:chOff x="5382073" y="3701863"/>
                  <a:chExt cx="1481628" cy="1358405"/>
                </a:xfrm>
              </p:grpSpPr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85B7635A-66EE-7E87-D8FA-8643F97495F7}"/>
                      </a:ext>
                    </a:extLst>
                  </p:cNvPr>
                  <p:cNvGrpSpPr/>
                  <p:nvPr/>
                </p:nvGrpSpPr>
                <p:grpSpPr>
                  <a:xfrm>
                    <a:off x="5382073" y="3701863"/>
                    <a:ext cx="1481628" cy="1358405"/>
                    <a:chOff x="3928704" y="945429"/>
                    <a:chExt cx="1317720" cy="1344316"/>
                  </a:xfrm>
                </p:grpSpPr>
                <p:sp>
                  <p:nvSpPr>
                    <p:cNvPr id="286" name="Rectangle 285">
                      <a:extLst>
                        <a:ext uri="{FF2B5EF4-FFF2-40B4-BE49-F238E27FC236}">
                          <a16:creationId xmlns:a16="http://schemas.microsoft.com/office/drawing/2014/main" id="{E1E795AE-43D8-D21B-9D05-844146C07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8704" y="1171169"/>
                      <a:ext cx="1317720" cy="111857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5715" tIns="5715" rIns="5715" bIns="5715" numCol="1" spcCol="1270" anchor="ctr" anchorCtr="0">
                      <a:noAutofit/>
                    </a:bodyPr>
                    <a:lstStyle/>
                    <a:p>
                      <a:pPr lvl="0"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Fernanda Montalvo</a:t>
                      </a:r>
                    </a:p>
                    <a:p>
                      <a:pPr lvl="0"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Leslie Alvarez</a:t>
                      </a:r>
                    </a:p>
                    <a:p>
                      <a:pPr lvl="0"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MX" sz="7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Illia Magdaleno</a:t>
                      </a:r>
                    </a:p>
                    <a:p>
                      <a:pPr lvl="0"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MX" sz="7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German Nieto</a:t>
                      </a:r>
                      <a:endParaRPr lang="es-MX" sz="700" dirty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lvl="0"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Jose Luis Garcia</a:t>
                      </a:r>
                    </a:p>
                  </p:txBody>
                </p:sp>
                <p:sp>
                  <p:nvSpPr>
                    <p:cNvPr id="287" name="TextBox 286">
                      <a:extLst>
                        <a:ext uri="{FF2B5EF4-FFF2-40B4-BE49-F238E27FC236}">
                          <a16:creationId xmlns:a16="http://schemas.microsoft.com/office/drawing/2014/main" id="{84018DF4-F21A-AEB2-67F5-DCF843F26E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8704" y="945429"/>
                      <a:ext cx="1317720" cy="213210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Customer</a:t>
                      </a:r>
                      <a:r>
                        <a:rPr kumimoji="0" lang="es-MX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s-MX" sz="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Service</a:t>
                      </a:r>
                      <a:endParaRPr kumimoji="0" lang="es-MX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36" name="Picture 335">
                    <a:extLst>
                      <a:ext uri="{FF2B5EF4-FFF2-40B4-BE49-F238E27FC236}">
                        <a16:creationId xmlns:a16="http://schemas.microsoft.com/office/drawing/2014/main" id="{BD5F58DA-FA06-56D5-69F1-03F19F78DF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600992" y="3964758"/>
                    <a:ext cx="149321" cy="20370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8" name="Picture 247">
                  <a:extLst>
                    <a:ext uri="{FF2B5EF4-FFF2-40B4-BE49-F238E27FC236}">
                      <a16:creationId xmlns:a16="http://schemas.microsoft.com/office/drawing/2014/main" id="{29B3F7D9-8FB1-8FA2-CA00-378D05282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19152" y="3573189"/>
                  <a:ext cx="143736" cy="214030"/>
                </a:xfrm>
                <a:prstGeom prst="rect">
                  <a:avLst/>
                </a:prstGeom>
              </p:spPr>
            </p:pic>
          </p:grpSp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846C106B-C556-7586-9C03-7114F984A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13579" y="3793569"/>
                <a:ext cx="152637" cy="202088"/>
              </a:xfrm>
              <a:prstGeom prst="rect">
                <a:avLst/>
              </a:prstGeom>
            </p:spPr>
          </p:pic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D814BED0-E19E-91E7-8F9B-982CCF7C7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15236" y="3998922"/>
                <a:ext cx="149321" cy="192832"/>
              </a:xfrm>
              <a:prstGeom prst="rect">
                <a:avLst/>
              </a:prstGeom>
            </p:spPr>
          </p:pic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F27EEB3-0BA0-DDC3-C090-51C4EA026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13578" y="4203525"/>
              <a:ext cx="146317" cy="171837"/>
            </a:xfrm>
            <a:prstGeom prst="rect">
              <a:avLst/>
            </a:prstGeom>
          </p:spPr>
        </p:pic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911ADCC8-5643-DDFC-10EA-7DDBBA004C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8023" y="4019879"/>
            <a:ext cx="155499" cy="220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61C6C3-7904-9A90-29C6-65BF3EED78D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21036" y="3380892"/>
            <a:ext cx="158261" cy="196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943246-A2D5-530F-FC44-3FFC41C3A19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98972" y="4494002"/>
            <a:ext cx="158011" cy="188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47300B-92D2-6F3F-3122-25F3EB8F41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85168" y="3376814"/>
            <a:ext cx="162338" cy="2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A5FFD06-3897-6D82-9186-B77D9F91E113}"/>
              </a:ext>
            </a:extLst>
          </p:cNvPr>
          <p:cNvCxnSpPr>
            <a:cxnSpLocks/>
          </p:cNvCxnSpPr>
          <p:nvPr/>
        </p:nvCxnSpPr>
        <p:spPr bwMode="auto">
          <a:xfrm flipV="1">
            <a:off x="4536817" y="1979585"/>
            <a:ext cx="0" cy="30594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6F6BA98C-66AE-B8FE-B713-CBE39BEDF63B}"/>
              </a:ext>
            </a:extLst>
          </p:cNvPr>
          <p:cNvCxnSpPr>
            <a:cxnSpLocks/>
          </p:cNvCxnSpPr>
          <p:nvPr/>
        </p:nvCxnSpPr>
        <p:spPr bwMode="auto">
          <a:xfrm flipV="1">
            <a:off x="9433558" y="2863545"/>
            <a:ext cx="0" cy="2297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C623CC0-5801-CB4E-9902-1EA3F2EAEC48}"/>
              </a:ext>
            </a:extLst>
          </p:cNvPr>
          <p:cNvCxnSpPr>
            <a:cxnSpLocks/>
          </p:cNvCxnSpPr>
          <p:nvPr/>
        </p:nvCxnSpPr>
        <p:spPr bwMode="auto">
          <a:xfrm flipV="1">
            <a:off x="11079505" y="2870892"/>
            <a:ext cx="0" cy="3697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B22EA3C-4BAA-D541-91F0-654D74ACD09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3888" y="1959055"/>
            <a:ext cx="0" cy="9004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1896057"/>
            <a:ext cx="0" cy="2433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9B5480D-013B-E718-FD23-2A5FCF6377AF}"/>
              </a:ext>
            </a:extLst>
          </p:cNvPr>
          <p:cNvCxnSpPr>
            <a:cxnSpLocks/>
          </p:cNvCxnSpPr>
          <p:nvPr/>
        </p:nvCxnSpPr>
        <p:spPr bwMode="auto">
          <a:xfrm flipV="1">
            <a:off x="2860316" y="1981329"/>
            <a:ext cx="0" cy="9459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C938B01-F935-EFA9-74C8-60527C7B17C0}"/>
              </a:ext>
            </a:extLst>
          </p:cNvPr>
          <p:cNvCxnSpPr>
            <a:cxnSpLocks/>
          </p:cNvCxnSpPr>
          <p:nvPr/>
        </p:nvCxnSpPr>
        <p:spPr bwMode="auto">
          <a:xfrm flipV="1">
            <a:off x="7831826" y="1963213"/>
            <a:ext cx="0" cy="30594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5DA0393-9044-AF8A-FA3D-4BABE714793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38250" y="1993521"/>
            <a:ext cx="0" cy="2433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 Warehouse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12</a:t>
            </a:fld>
            <a:endParaRPr lang="de-DE" altLang="cs-CZ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AF36AA4-2BCB-6CC7-1CD9-CA08A1D419BA}"/>
              </a:ext>
            </a:extLst>
          </p:cNvPr>
          <p:cNvGrpSpPr/>
          <p:nvPr/>
        </p:nvGrpSpPr>
        <p:grpSpPr>
          <a:xfrm>
            <a:off x="9469579" y="2132559"/>
            <a:ext cx="1505328" cy="530178"/>
            <a:chOff x="9330087" y="2060083"/>
            <a:chExt cx="1505328" cy="530178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7B21DC9-EBDD-5474-C437-824FE75BE9E1}"/>
                </a:ext>
              </a:extLst>
            </p:cNvPr>
            <p:cNvGrpSpPr/>
            <p:nvPr/>
          </p:nvGrpSpPr>
          <p:grpSpPr>
            <a:xfrm>
              <a:off x="9330087" y="2060083"/>
              <a:ext cx="1505328" cy="530178"/>
              <a:chOff x="3349311" y="969095"/>
              <a:chExt cx="3015275" cy="847970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6F46FBFB-44B1-BCE5-3CDE-FA77D623CA9F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0" cy="847970"/>
                <a:chOff x="3424036" y="737901"/>
                <a:chExt cx="1246952" cy="623477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EDDF0B06-6E40-768B-8BBD-F165C5D6A9B0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7E635282-C9DA-7632-E5C7-323779B9C3CC}"/>
                    </a:ext>
                  </a:extLst>
                </p:cNvPr>
                <p:cNvSpPr/>
                <p:nvPr/>
              </p:nvSpPr>
              <p:spPr>
                <a:xfrm>
                  <a:off x="3424036" y="737903"/>
                  <a:ext cx="1246952" cy="62347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Jose Cesáreo Guerrero</a:t>
                  </a: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FE663EF-1B2A-3942-3CBE-FAFC425C6E19}"/>
                  </a:ext>
                </a:extLst>
              </p:cNvPr>
              <p:cNvSpPr txBox="1"/>
              <p:nvPr/>
            </p:nvSpPr>
            <p:spPr>
              <a:xfrm>
                <a:off x="3349311" y="976404"/>
                <a:ext cx="3002518" cy="541485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      Shipping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  Warehouse Leader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5B9073B8-3E28-45AB-A379-B5F3373BF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V="1">
              <a:off x="9336453" y="2068679"/>
              <a:ext cx="313369" cy="515015"/>
            </a:xfrm>
            <a:prstGeom prst="rect">
              <a:avLst/>
            </a:prstGeom>
          </p:spPr>
        </p:pic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38250" y="1965020"/>
            <a:ext cx="8987177" cy="124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07926C54-7625-CA9F-F598-375BC236C0D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32895" y="2676810"/>
            <a:ext cx="0" cy="2433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20948"/>
              </p:ext>
            </p:extLst>
          </p:nvPr>
        </p:nvGraphicFramePr>
        <p:xfrm>
          <a:off x="563664" y="5266462"/>
          <a:ext cx="138096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68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2718245530"/>
                  </a:ext>
                </a:extLst>
              </a:tr>
            </a:tbl>
          </a:graphicData>
        </a:graphic>
      </p:graphicFrame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FBBC046-F050-B068-BA97-1115D3325D22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6817" y="2770473"/>
            <a:ext cx="329500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585B585-4B80-835E-89EE-BDF50B943C74}"/>
              </a:ext>
            </a:extLst>
          </p:cNvPr>
          <p:cNvCxnSpPr>
            <a:cxnSpLocks/>
          </p:cNvCxnSpPr>
          <p:nvPr/>
        </p:nvCxnSpPr>
        <p:spPr bwMode="auto">
          <a:xfrm flipV="1">
            <a:off x="7831826" y="2662736"/>
            <a:ext cx="0" cy="206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23AC35D-DA8C-EDE4-BB8D-FDB8DA87E573}"/>
              </a:ext>
            </a:extLst>
          </p:cNvPr>
          <p:cNvGrpSpPr/>
          <p:nvPr/>
        </p:nvGrpSpPr>
        <p:grpSpPr>
          <a:xfrm>
            <a:off x="477314" y="2910391"/>
            <a:ext cx="1495709" cy="870746"/>
            <a:chOff x="67778" y="2814789"/>
            <a:chExt cx="1495709" cy="744450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5082B8E-23B0-BEEC-6F99-131E010AC7FE}"/>
                </a:ext>
              </a:extLst>
            </p:cNvPr>
            <p:cNvGrpSpPr/>
            <p:nvPr/>
          </p:nvGrpSpPr>
          <p:grpSpPr>
            <a:xfrm>
              <a:off x="67778" y="2814789"/>
              <a:ext cx="1495709" cy="744450"/>
              <a:chOff x="3928704" y="945429"/>
              <a:chExt cx="1330244" cy="71735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CA118FE5-8183-2A69-C454-8967957D45BB}"/>
                  </a:ext>
                </a:extLst>
              </p:cNvPr>
              <p:cNvSpPr/>
              <p:nvPr/>
            </p:nvSpPr>
            <p:spPr>
              <a:xfrm>
                <a:off x="3930494" y="1146882"/>
                <a:ext cx="1328454" cy="51589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  Gilberto Lugo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kern="0" dirty="0">
                    <a:latin typeface="Arial" panose="020B0604020202020204" pitchFamily="34" charset="0"/>
                  </a:rPr>
                  <a:t> </a:t>
                </a: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Salinas De Jesus </a:t>
                </a:r>
                <a:r>
                  <a:rPr lang="es-MX" sz="7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Rosalva</a:t>
                </a:r>
                <a:endPara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Moreno Beatriz Andrea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5F20A19-B1CD-FB1B-8EFE-D90A8AF5E595}"/>
                  </a:ext>
                </a:extLst>
              </p:cNvPr>
              <p:cNvSpPr txBox="1"/>
              <p:nvPr/>
            </p:nvSpPr>
            <p:spPr>
              <a:xfrm>
                <a:off x="3928704" y="945429"/>
                <a:ext cx="1328453" cy="207601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Cycle Count</a:t>
                </a:r>
              </a:p>
            </p:txBody>
          </p:sp>
        </p:grp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3BDCA00-645E-4D5F-4A5E-F2E67561E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8497" y="3055403"/>
              <a:ext cx="157695" cy="18189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088271-016F-0B7B-5064-ED1F1CD69EFD}"/>
              </a:ext>
            </a:extLst>
          </p:cNvPr>
          <p:cNvGrpSpPr/>
          <p:nvPr/>
        </p:nvGrpSpPr>
        <p:grpSpPr>
          <a:xfrm>
            <a:off x="8034521" y="1233406"/>
            <a:ext cx="1690046" cy="613895"/>
            <a:chOff x="8034521" y="1233406"/>
            <a:chExt cx="1690046" cy="6138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D63568-D816-A161-A062-8B91EC5385D5}"/>
                </a:ext>
              </a:extLst>
            </p:cNvPr>
            <p:cNvGrpSpPr/>
            <p:nvPr/>
          </p:nvGrpSpPr>
          <p:grpSpPr>
            <a:xfrm>
              <a:off x="8034521" y="1233406"/>
              <a:ext cx="1690046" cy="613895"/>
              <a:chOff x="3354100" y="969096"/>
              <a:chExt cx="3010489" cy="84796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AEB8F47-EDF2-2761-CB7C-0870CC64CCA0}"/>
                  </a:ext>
                </a:extLst>
              </p:cNvPr>
              <p:cNvGrpSpPr/>
              <p:nvPr/>
            </p:nvGrpSpPr>
            <p:grpSpPr>
              <a:xfrm>
                <a:off x="3362066" y="969096"/>
                <a:ext cx="3002523" cy="847969"/>
                <a:chOff x="3424035" y="737901"/>
                <a:chExt cx="1246953" cy="62347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F1A11CD-A750-883A-76E9-D126B4D0647D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077D563-6C3C-681E-4C99-D8307386235E}"/>
                    </a:ext>
                  </a:extLst>
                </p:cNvPr>
                <p:cNvSpPr/>
                <p:nvPr/>
              </p:nvSpPr>
              <p:spPr>
                <a:xfrm>
                  <a:off x="3424035" y="737901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Fatima Lopez 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B762B9-08E8-826F-878E-6DCBE69DC1A9}"/>
                  </a:ext>
                </a:extLst>
              </p:cNvPr>
              <p:cNvSpPr txBox="1"/>
              <p:nvPr/>
            </p:nvSpPr>
            <p:spPr>
              <a:xfrm>
                <a:off x="3354100" y="969502"/>
                <a:ext cx="3002519" cy="494466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Warehouse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Leader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6A2C30-2F84-7666-1D6A-4EBE15551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 flipV="1">
              <a:off x="8046363" y="1240310"/>
              <a:ext cx="409660" cy="603711"/>
            </a:xfrm>
            <a:prstGeom prst="rect">
              <a:avLst/>
            </a:prstGeom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B368EE6-50AE-AC0B-1F3E-DCE6C259C8B7}"/>
              </a:ext>
            </a:extLst>
          </p:cNvPr>
          <p:cNvGrpSpPr/>
          <p:nvPr/>
        </p:nvGrpSpPr>
        <p:grpSpPr>
          <a:xfrm>
            <a:off x="3735845" y="2138881"/>
            <a:ext cx="1510591" cy="530820"/>
            <a:chOff x="494456" y="2128578"/>
            <a:chExt cx="1473685" cy="530820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F44002B8-D7E7-6E6A-0FE5-6385FF686A49}"/>
                </a:ext>
              </a:extLst>
            </p:cNvPr>
            <p:cNvGrpSpPr/>
            <p:nvPr/>
          </p:nvGrpSpPr>
          <p:grpSpPr>
            <a:xfrm>
              <a:off x="496191" y="2128578"/>
              <a:ext cx="1471950" cy="530178"/>
              <a:chOff x="3349310" y="969095"/>
              <a:chExt cx="3015279" cy="847970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FFDFB33C-FCFB-325B-9355-EEC11304A411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1839FCAA-1F1C-B6AF-BFBA-E55D82D9B4D5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E27B28A1-607D-2CA7-6572-6557C7373340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Jair Rojas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A3E1F16-FA65-FB85-BF94-380105129F77}"/>
                  </a:ext>
                </a:extLst>
              </p:cNvPr>
              <p:cNvSpPr txBox="1"/>
              <p:nvPr/>
            </p:nvSpPr>
            <p:spPr>
              <a:xfrm>
                <a:off x="3349310" y="976405"/>
                <a:ext cx="3002519" cy="541485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Line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/>
                  </a:rPr>
                  <a:t>feeding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Leader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5A7F40A1-6A96-22F0-3109-BF45CAD5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456" y="2130621"/>
              <a:ext cx="350381" cy="528777"/>
            </a:xfrm>
            <a:prstGeom prst="rect">
              <a:avLst/>
            </a:prstGeom>
          </p:spPr>
        </p:pic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D73A2DA-3434-8801-1CD8-26B3F324C8D8}"/>
              </a:ext>
            </a:extLst>
          </p:cNvPr>
          <p:cNvGrpSpPr/>
          <p:nvPr/>
        </p:nvGrpSpPr>
        <p:grpSpPr>
          <a:xfrm>
            <a:off x="496191" y="2126164"/>
            <a:ext cx="1471950" cy="532592"/>
            <a:chOff x="496191" y="2126164"/>
            <a:chExt cx="1471950" cy="53259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58069DA-86E6-E0C9-4A14-E5B311EA1432}"/>
                </a:ext>
              </a:extLst>
            </p:cNvPr>
            <p:cNvGrpSpPr/>
            <p:nvPr/>
          </p:nvGrpSpPr>
          <p:grpSpPr>
            <a:xfrm>
              <a:off x="496191" y="2128578"/>
              <a:ext cx="1471950" cy="530178"/>
              <a:chOff x="3349310" y="969095"/>
              <a:chExt cx="3015279" cy="84797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BA6919F8-CF5F-69C7-1331-782E8914E62E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4F857F48-9558-17BD-35FB-78D43EB262C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D5D654D-37C7-0E5B-B535-57FCF55F4A08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</a:t>
                  </a:r>
                  <a:r>
                    <a:rPr kumimoji="0" lang="es-MX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Engadi Gonzalez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1D834AA-495E-FF91-DEA3-A4F0A4BD3EE6}"/>
                  </a:ext>
                </a:extLst>
              </p:cNvPr>
              <p:cNvSpPr txBox="1"/>
              <p:nvPr/>
            </p:nvSpPr>
            <p:spPr>
              <a:xfrm>
                <a:off x="3349310" y="976405"/>
                <a:ext cx="3002519" cy="541485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  <a:r>
                  <a:rPr kumimoji="0" 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Cycle count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Leader</a:t>
                </a:r>
              </a:p>
            </p:txBody>
          </p:sp>
        </p:grpSp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7D372D5B-EE8A-5581-19F3-56CC03D13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311" y="2126164"/>
              <a:ext cx="366868" cy="5273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A9FDE8-927C-70B3-3D76-A36B52D5D896}"/>
              </a:ext>
            </a:extLst>
          </p:cNvPr>
          <p:cNvGrpSpPr/>
          <p:nvPr/>
        </p:nvGrpSpPr>
        <p:grpSpPr>
          <a:xfrm>
            <a:off x="3745434" y="2917022"/>
            <a:ext cx="1526285" cy="646414"/>
            <a:chOff x="4455542" y="2265144"/>
            <a:chExt cx="1526285" cy="80576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5C6A469-808B-580F-B995-F38A10D4B143}"/>
                </a:ext>
              </a:extLst>
            </p:cNvPr>
            <p:cNvGrpSpPr/>
            <p:nvPr/>
          </p:nvGrpSpPr>
          <p:grpSpPr>
            <a:xfrm>
              <a:off x="4455542" y="2265144"/>
              <a:ext cx="1526285" cy="805765"/>
              <a:chOff x="3713532" y="2780304"/>
              <a:chExt cx="1526285" cy="57748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4BC560F-7CDE-7304-470B-24F0FA8009CC}"/>
                  </a:ext>
                </a:extLst>
              </p:cNvPr>
              <p:cNvGrpSpPr/>
              <p:nvPr/>
            </p:nvGrpSpPr>
            <p:grpSpPr>
              <a:xfrm>
                <a:off x="3713532" y="2780304"/>
                <a:ext cx="1526285" cy="577489"/>
                <a:chOff x="1785794" y="3828780"/>
                <a:chExt cx="1526285" cy="561693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EED81FA-AE94-5591-FD6D-A6E208E9143D}"/>
                    </a:ext>
                  </a:extLst>
                </p:cNvPr>
                <p:cNvSpPr txBox="1"/>
                <p:nvPr/>
              </p:nvSpPr>
              <p:spPr>
                <a:xfrm>
                  <a:off x="1785795" y="3828780"/>
                  <a:ext cx="1524165" cy="21544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/>
                      <a:cs typeface="Calibri" panose="020F0502020204030204" pitchFamily="34" charset="0"/>
                    </a:rPr>
                    <a:t>Capturista Aduana</a:t>
                  </a:r>
                  <a:endPara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23E85FD-1D4F-2328-E482-145533643BD8}"/>
                    </a:ext>
                  </a:extLst>
                </p:cNvPr>
                <p:cNvSpPr/>
                <p:nvPr/>
              </p:nvSpPr>
              <p:spPr>
                <a:xfrm>
                  <a:off x="1785794" y="4018429"/>
                  <a:ext cx="1526285" cy="37204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 Juana Yadira Hernandez 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Wendy Estrella Suarez</a:t>
                  </a:r>
                </a:p>
              </p:txBody>
            </p:sp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D7257573-8930-27FD-650B-2F7B73B1B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8038" y="2999505"/>
                <a:ext cx="142192" cy="168855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FF085F3-D8B9-09EE-11A4-CB9C87D6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50584" y="2812918"/>
              <a:ext cx="144732" cy="250738"/>
            </a:xfrm>
            <a:prstGeom prst="rect">
              <a:avLst/>
            </a:prstGeom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1F68DEA-E523-36A4-3B70-8CE5337EC486}"/>
              </a:ext>
            </a:extLst>
          </p:cNvPr>
          <p:cNvGrpSpPr/>
          <p:nvPr/>
        </p:nvGrpSpPr>
        <p:grpSpPr>
          <a:xfrm>
            <a:off x="5340979" y="2134848"/>
            <a:ext cx="1507187" cy="538391"/>
            <a:chOff x="5376388" y="2126989"/>
            <a:chExt cx="1465723" cy="53839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BF374DA-6150-7FE7-87A4-22FA36275BBD}"/>
                </a:ext>
              </a:extLst>
            </p:cNvPr>
            <p:cNvGrpSpPr/>
            <p:nvPr/>
          </p:nvGrpSpPr>
          <p:grpSpPr>
            <a:xfrm>
              <a:off x="5376388" y="2135203"/>
              <a:ext cx="1465723" cy="530177"/>
              <a:chOff x="3094313" y="969094"/>
              <a:chExt cx="3002521" cy="847968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C6599AF-D5CB-C6A4-EBDE-DC3302445C8F}"/>
                  </a:ext>
                </a:extLst>
              </p:cNvPr>
              <p:cNvSpPr/>
              <p:nvPr/>
            </p:nvSpPr>
            <p:spPr>
              <a:xfrm>
                <a:off x="3094313" y="969094"/>
                <a:ext cx="3002521" cy="84796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</a:t>
                </a:r>
                <a:r>
                  <a:rPr kumimoji="0" lang="es-MX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Gary Ortiz</a:t>
                </a:r>
                <a:endPara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471BA85-1B37-F64A-DBD1-F246654DEEF1}"/>
                  </a:ext>
                </a:extLst>
              </p:cNvPr>
              <p:cNvSpPr txBox="1"/>
              <p:nvPr/>
            </p:nvSpPr>
            <p:spPr>
              <a:xfrm>
                <a:off x="3349309" y="976405"/>
                <a:ext cx="2747525" cy="541485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Line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/>
                  </a:rPr>
                  <a:t>feeding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Leader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EFB57CEF-089A-D2FB-FD60-6312A6EBD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6388" y="2126989"/>
              <a:ext cx="369423" cy="538391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79A29E8-BD33-429C-68D0-FC3D6D014CD5}"/>
              </a:ext>
            </a:extLst>
          </p:cNvPr>
          <p:cNvGrpSpPr/>
          <p:nvPr/>
        </p:nvGrpSpPr>
        <p:grpSpPr>
          <a:xfrm>
            <a:off x="6978732" y="2133481"/>
            <a:ext cx="1507188" cy="533933"/>
            <a:chOff x="7078078" y="2121007"/>
            <a:chExt cx="1486608" cy="5339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D81E478-CCD3-35BC-BE6F-D860F8CB03FA}"/>
                </a:ext>
              </a:extLst>
            </p:cNvPr>
            <p:cNvGrpSpPr/>
            <p:nvPr/>
          </p:nvGrpSpPr>
          <p:grpSpPr>
            <a:xfrm>
              <a:off x="7078078" y="2121007"/>
              <a:ext cx="1486608" cy="533933"/>
              <a:chOff x="3189350" y="966235"/>
              <a:chExt cx="3045305" cy="853977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2CF6BDA6-E81E-6683-35C5-3FEF4D7782C8}"/>
                  </a:ext>
                </a:extLst>
              </p:cNvPr>
              <p:cNvSpPr/>
              <p:nvPr/>
            </p:nvSpPr>
            <p:spPr>
              <a:xfrm>
                <a:off x="3189350" y="972242"/>
                <a:ext cx="3045303" cy="84797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</a:t>
                </a:r>
                <a:r>
                  <a:rPr kumimoji="0" lang="es-MX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    Maria del Carmen Ríos</a:t>
                </a:r>
                <a:endPara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B49E2EE7-6844-A6C9-94CE-0D68289253E5}"/>
                  </a:ext>
                </a:extLst>
              </p:cNvPr>
              <p:cNvSpPr txBox="1"/>
              <p:nvPr/>
            </p:nvSpPr>
            <p:spPr>
              <a:xfrm>
                <a:off x="3189356" y="966235"/>
                <a:ext cx="3045299" cy="541484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Line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/>
                  </a:rPr>
                  <a:t>feeding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Leader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22AA68D9-EBAF-79A0-5BA9-07BBAF20E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0791" y="2125253"/>
              <a:ext cx="316643" cy="520469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51A1051-991D-4159-546F-EF8FABFFDB0E}"/>
              </a:ext>
            </a:extLst>
          </p:cNvPr>
          <p:cNvGrpSpPr/>
          <p:nvPr/>
        </p:nvGrpSpPr>
        <p:grpSpPr>
          <a:xfrm>
            <a:off x="8675176" y="3067938"/>
            <a:ext cx="1524680" cy="1391445"/>
            <a:chOff x="8682455" y="2775980"/>
            <a:chExt cx="1524680" cy="1391445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759A375-DF11-02C5-9DF1-476A5F46D47B}"/>
                </a:ext>
              </a:extLst>
            </p:cNvPr>
            <p:cNvGrpSpPr/>
            <p:nvPr/>
          </p:nvGrpSpPr>
          <p:grpSpPr>
            <a:xfrm>
              <a:off x="8682455" y="2775980"/>
              <a:ext cx="1524680" cy="1391445"/>
              <a:chOff x="7380433" y="3364739"/>
              <a:chExt cx="1524680" cy="109360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5E8E420-22FB-1C3A-3087-1322E1A73D4E}"/>
                  </a:ext>
                </a:extLst>
              </p:cNvPr>
              <p:cNvGrpSpPr/>
              <p:nvPr/>
            </p:nvGrpSpPr>
            <p:grpSpPr>
              <a:xfrm>
                <a:off x="7380433" y="3364739"/>
                <a:ext cx="1524680" cy="1093600"/>
                <a:chOff x="1794629" y="3842145"/>
                <a:chExt cx="1524680" cy="755863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78FF5C91-F597-B614-1D77-A040BBD22406}"/>
                    </a:ext>
                  </a:extLst>
                </p:cNvPr>
                <p:cNvSpPr txBox="1"/>
                <p:nvPr/>
              </p:nvSpPr>
              <p:spPr>
                <a:xfrm>
                  <a:off x="1794629" y="3842145"/>
                  <a:ext cx="1524165" cy="21544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Shipping Warehouse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7FDAEB0A-5671-20F1-EABA-F17EF1CB3C89}"/>
                    </a:ext>
                  </a:extLst>
                </p:cNvPr>
                <p:cNvSpPr/>
                <p:nvPr/>
              </p:nvSpPr>
              <p:spPr>
                <a:xfrm>
                  <a:off x="1794629" y="3953420"/>
                  <a:ext cx="1524680" cy="64458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Luis Armando Aguilar</a:t>
                  </a: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Eduardo Nava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Marco Martinez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Giovani Salazar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Guillermo Ramos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Adán Navarrete</a:t>
                  </a:r>
                </a:p>
              </p:txBody>
            </p:sp>
          </p:grp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BFAB58FD-B004-E953-39D5-5ED6EA5E3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07345" y="3691766"/>
                <a:ext cx="132234" cy="143691"/>
              </a:xfrm>
              <a:prstGeom prst="rect">
                <a:avLst/>
              </a:prstGeom>
            </p:spPr>
          </p:pic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C3408CBA-641F-3937-7326-7ED1DE925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03745" y="3841990"/>
                <a:ext cx="132234" cy="148090"/>
              </a:xfrm>
              <a:prstGeom prst="rect">
                <a:avLst/>
              </a:prstGeom>
            </p:spPr>
          </p:pic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78955969-C0EA-6CB5-4535-81797FE44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92746" y="4146008"/>
                <a:ext cx="132234" cy="143691"/>
              </a:xfrm>
              <a:prstGeom prst="rect">
                <a:avLst/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FB810DE7-BBCB-4C16-373A-67BE79604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92746" y="4298270"/>
                <a:ext cx="132234" cy="143691"/>
              </a:xfrm>
              <a:prstGeom prst="rect">
                <a:avLst/>
              </a:prstGeom>
            </p:spPr>
          </p:pic>
        </p:grp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D8EF74EB-1213-3063-8E6C-4A161D302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02329" y="3577046"/>
              <a:ext cx="132234" cy="188369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6F84D1BD-C389-4431-30AE-2F0860F4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13820" y="3004376"/>
              <a:ext cx="133664" cy="180544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5F58124-5E0D-F506-EA46-10CE901E62AD}"/>
              </a:ext>
            </a:extLst>
          </p:cNvPr>
          <p:cNvGrpSpPr/>
          <p:nvPr/>
        </p:nvGrpSpPr>
        <p:grpSpPr>
          <a:xfrm>
            <a:off x="10311427" y="3065894"/>
            <a:ext cx="1530908" cy="1688342"/>
            <a:chOff x="10317788" y="2777273"/>
            <a:chExt cx="1530908" cy="1688342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7D01C0DA-C1CE-9D8D-1BD1-D34B208069B3}"/>
                </a:ext>
              </a:extLst>
            </p:cNvPr>
            <p:cNvGrpSpPr/>
            <p:nvPr/>
          </p:nvGrpSpPr>
          <p:grpSpPr>
            <a:xfrm>
              <a:off x="10317788" y="2777273"/>
              <a:ext cx="1530908" cy="1688342"/>
              <a:chOff x="9320007" y="3332276"/>
              <a:chExt cx="1530908" cy="1688342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5C4AA6E1-1AFC-8F79-DA44-495A5284794E}"/>
                  </a:ext>
                </a:extLst>
              </p:cNvPr>
              <p:cNvGrpSpPr/>
              <p:nvPr/>
            </p:nvGrpSpPr>
            <p:grpSpPr>
              <a:xfrm>
                <a:off x="9320007" y="3332276"/>
                <a:ext cx="1530908" cy="1688342"/>
                <a:chOff x="1785131" y="3828779"/>
                <a:chExt cx="1530908" cy="1758156"/>
              </a:xfrm>
            </p:grpSpPr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B264446-5721-E227-7EB9-BE3063217B3A}"/>
                    </a:ext>
                  </a:extLst>
                </p:cNvPr>
                <p:cNvSpPr txBox="1"/>
                <p:nvPr/>
              </p:nvSpPr>
              <p:spPr>
                <a:xfrm>
                  <a:off x="1785795" y="3828779"/>
                  <a:ext cx="1524165" cy="21544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Shipping Warehouse</a:t>
                  </a: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F1048D4-C55D-2549-CA77-3C9C68D74309}"/>
                    </a:ext>
                  </a:extLst>
                </p:cNvPr>
                <p:cNvSpPr/>
                <p:nvPr/>
              </p:nvSpPr>
              <p:spPr>
                <a:xfrm>
                  <a:off x="1785131" y="4045999"/>
                  <a:ext cx="1530908" cy="154093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Miguel Ángel Moreno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Mario Acevedo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Juan Antonio Delgado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Ramiro Hernandez</a:t>
                  </a: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Miguel Navarrete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Leonardo Aguillón</a:t>
                  </a: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Norberto Rodriguez</a:t>
                  </a:r>
                  <a:endParaRPr kumimoji="0" lang="es-MX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14" name="Picture 213">
                <a:extLst>
                  <a:ext uri="{FF2B5EF4-FFF2-40B4-BE49-F238E27FC236}">
                    <a16:creationId xmlns:a16="http://schemas.microsoft.com/office/drawing/2014/main" id="{1BA88CAC-3DB9-F225-45C6-E3BBCD904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58670" y="3556839"/>
                <a:ext cx="136265" cy="187365"/>
              </a:xfrm>
              <a:prstGeom prst="rect">
                <a:avLst/>
              </a:prstGeom>
            </p:spPr>
          </p:pic>
          <p:pic>
            <p:nvPicPr>
              <p:cNvPr id="215" name="Picture 214">
                <a:extLst>
                  <a:ext uri="{FF2B5EF4-FFF2-40B4-BE49-F238E27FC236}">
                    <a16:creationId xmlns:a16="http://schemas.microsoft.com/office/drawing/2014/main" id="{BCDE9D43-DB03-D696-3A24-9DFD4FCF0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58670" y="3743064"/>
                <a:ext cx="138170" cy="180241"/>
              </a:xfrm>
              <a:prstGeom prst="rect">
                <a:avLst/>
              </a:prstGeom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02878CE8-2032-085D-BEBF-97300ADA0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58670" y="3926023"/>
                <a:ext cx="136265" cy="196172"/>
              </a:xfrm>
              <a:prstGeom prst="rect">
                <a:avLst/>
              </a:prstGeom>
            </p:spPr>
          </p:pic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2DEE19F9-D0A1-16ED-3062-B60825881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57254" y="4129412"/>
                <a:ext cx="142859" cy="198479"/>
              </a:xfrm>
              <a:prstGeom prst="rect">
                <a:avLst/>
              </a:prstGeom>
            </p:spPr>
          </p:pic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9A8CCC59-444B-6FCC-3B78-19E70633F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58670" y="4320893"/>
                <a:ext cx="136265" cy="193515"/>
              </a:xfrm>
              <a:prstGeom prst="rect">
                <a:avLst/>
              </a:prstGeom>
            </p:spPr>
          </p:pic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2C14DFC2-0977-27C4-5D52-0400FF622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658670" y="4517818"/>
                <a:ext cx="136265" cy="208902"/>
              </a:xfrm>
              <a:prstGeom prst="rect">
                <a:avLst/>
              </a:prstGeom>
            </p:spPr>
          </p:pic>
        </p:grpSp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55ABD7E8-22AA-F555-B898-85FBD161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654788" y="4172923"/>
              <a:ext cx="132829" cy="208962"/>
            </a:xfrm>
            <a:prstGeom prst="rect">
              <a:avLst/>
            </a:prstGeom>
          </p:spPr>
        </p:pic>
      </p:grp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F846A514-6644-DE5C-58E1-57C451126B21}"/>
              </a:ext>
            </a:extLst>
          </p:cNvPr>
          <p:cNvCxnSpPr>
            <a:cxnSpLocks/>
          </p:cNvCxnSpPr>
          <p:nvPr/>
        </p:nvCxnSpPr>
        <p:spPr bwMode="auto">
          <a:xfrm flipV="1">
            <a:off x="4536817" y="2662736"/>
            <a:ext cx="0" cy="206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88F1F792-4687-F080-F845-A3E179D0CAAB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2662736"/>
            <a:ext cx="0" cy="206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5312C9C-1580-F5C7-3CFD-623FBA523653}"/>
              </a:ext>
            </a:extLst>
          </p:cNvPr>
          <p:cNvCxnSpPr>
            <a:cxnSpLocks/>
          </p:cNvCxnSpPr>
          <p:nvPr/>
        </p:nvCxnSpPr>
        <p:spPr bwMode="auto">
          <a:xfrm flipV="1">
            <a:off x="4536817" y="2722700"/>
            <a:ext cx="0" cy="206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FF040148-B4DF-D9E6-3547-31581875BE6C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2859543"/>
            <a:ext cx="0" cy="206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D846E96F-AFCF-26A4-72D2-C8FF1D0DB7C3}"/>
              </a:ext>
            </a:extLst>
          </p:cNvPr>
          <p:cNvCxnSpPr>
            <a:cxnSpLocks/>
          </p:cNvCxnSpPr>
          <p:nvPr/>
        </p:nvCxnSpPr>
        <p:spPr bwMode="auto">
          <a:xfrm flipV="1">
            <a:off x="7831826" y="2859543"/>
            <a:ext cx="0" cy="206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FD4A0-343B-648D-7A3B-916F114BDC2E}"/>
              </a:ext>
            </a:extLst>
          </p:cNvPr>
          <p:cNvGrpSpPr/>
          <p:nvPr/>
        </p:nvGrpSpPr>
        <p:grpSpPr>
          <a:xfrm>
            <a:off x="2111883" y="2140089"/>
            <a:ext cx="1509842" cy="534498"/>
            <a:chOff x="2111883" y="2140089"/>
            <a:chExt cx="1509842" cy="534498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DC3D82E-1190-7A8F-37C2-3E54D3320DCC}"/>
                </a:ext>
              </a:extLst>
            </p:cNvPr>
            <p:cNvGrpSpPr/>
            <p:nvPr/>
          </p:nvGrpSpPr>
          <p:grpSpPr>
            <a:xfrm>
              <a:off x="2116395" y="2140090"/>
              <a:ext cx="1505330" cy="530178"/>
              <a:chOff x="3349311" y="969095"/>
              <a:chExt cx="3015278" cy="847970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99DDC30-E646-55A4-ADB9-74DC5F998494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62795E42-058F-30A3-EF7C-4D9A40B35A8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2EB493E-D5BF-8D31-42A1-5F5B0EB5324E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   </a:t>
                  </a:r>
                  <a:r>
                    <a:rPr lang="es-MX" sz="8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Manuel Cruz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F1C3740-67DD-2C89-F7B1-B1A178B8F738}"/>
                  </a:ext>
                </a:extLst>
              </p:cNvPr>
              <p:cNvSpPr txBox="1"/>
              <p:nvPr/>
            </p:nvSpPr>
            <p:spPr>
              <a:xfrm>
                <a:off x="3349311" y="976404"/>
                <a:ext cx="3002519" cy="541485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      Incomming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  Warehouse Leader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47EBB6-6A41-CBD8-AE94-601AF9031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10800000" flipV="1">
              <a:off x="2111883" y="2140089"/>
              <a:ext cx="395993" cy="53449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A18FB7-707B-6797-11AC-0305A62C184A}"/>
              </a:ext>
            </a:extLst>
          </p:cNvPr>
          <p:cNvGrpSpPr/>
          <p:nvPr/>
        </p:nvGrpSpPr>
        <p:grpSpPr>
          <a:xfrm>
            <a:off x="2107636" y="2904189"/>
            <a:ext cx="1530907" cy="1478912"/>
            <a:chOff x="2107636" y="2904189"/>
            <a:chExt cx="1530907" cy="147891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D4E3C43-B6C3-F9D1-C575-A221CAE9FEF4}"/>
                </a:ext>
              </a:extLst>
            </p:cNvPr>
            <p:cNvGrpSpPr/>
            <p:nvPr/>
          </p:nvGrpSpPr>
          <p:grpSpPr>
            <a:xfrm>
              <a:off x="2107636" y="2904189"/>
              <a:ext cx="1530907" cy="1478912"/>
              <a:chOff x="2447946" y="2910391"/>
              <a:chExt cx="1530907" cy="1478912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CD8BBB2-358B-71B5-DD5E-595856E8E710}"/>
                  </a:ext>
                </a:extLst>
              </p:cNvPr>
              <p:cNvSpPr txBox="1"/>
              <p:nvPr/>
            </p:nvSpPr>
            <p:spPr>
              <a:xfrm>
                <a:off x="2452630" y="2910391"/>
                <a:ext cx="1524164" cy="27013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Incomming Warehouse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3B693DC-876C-C7E5-44BC-CAE2E6628BA5}"/>
                  </a:ext>
                </a:extLst>
              </p:cNvPr>
              <p:cNvGrpSpPr/>
              <p:nvPr/>
            </p:nvGrpSpPr>
            <p:grpSpPr>
              <a:xfrm>
                <a:off x="2447946" y="3130471"/>
                <a:ext cx="1530907" cy="1258832"/>
                <a:chOff x="2447946" y="3130471"/>
                <a:chExt cx="1530907" cy="1258832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E948699A-B778-89E7-ED49-2E19AAC63A7E}"/>
                    </a:ext>
                  </a:extLst>
                </p:cNvPr>
                <p:cNvSpPr/>
                <p:nvPr/>
              </p:nvSpPr>
              <p:spPr>
                <a:xfrm>
                  <a:off x="2447946" y="3130471"/>
                  <a:ext cx="1530907" cy="125051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Ramon Nájera</a:t>
                  </a:r>
                  <a:endParaRPr lang="es-MX" sz="7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Jesus Gonzalez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Jose Luis Martinez 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Luis Alberto Martinez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Jose  Luis Moctezuma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Jaime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Pilar</a:t>
                  </a:r>
                  <a:endParaRPr lang="es-MX" sz="7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 "/>
                      <a:ea typeface="+mn-ea"/>
                      <a:cs typeface="+mn-cs"/>
                    </a:rPr>
                    <a:t> 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20F565EC-EF37-8E55-7B82-744B72EAF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55564" y="3360130"/>
                  <a:ext cx="144674" cy="199763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10B4248B-DFEE-C07C-1800-A39B234C0A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52523" y="3560738"/>
                  <a:ext cx="152012" cy="204774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7E2BF4FE-C373-4452-0FCB-1858ED48E2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5564" y="3765511"/>
                  <a:ext cx="141360" cy="204775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B82B0BAA-D974-E553-7600-77C388E13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44817" y="3965169"/>
                  <a:ext cx="144674" cy="202351"/>
                </a:xfrm>
                <a:prstGeom prst="rect">
                  <a:avLst/>
                </a:prstGeom>
              </p:spPr>
            </p:pic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BE0EF079-65FF-0C62-4DBB-70CBF8333E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0344" y="4181456"/>
                  <a:ext cx="141882" cy="207847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8EB584-9A50-BEF5-394F-9B2499E28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415613" y="3145381"/>
              <a:ext cx="144574" cy="20134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C40038-5265-A402-83BB-6F27163752C2}"/>
              </a:ext>
            </a:extLst>
          </p:cNvPr>
          <p:cNvGrpSpPr/>
          <p:nvPr/>
        </p:nvGrpSpPr>
        <p:grpSpPr>
          <a:xfrm>
            <a:off x="6978542" y="2918592"/>
            <a:ext cx="1524165" cy="2851255"/>
            <a:chOff x="3712869" y="3779180"/>
            <a:chExt cx="1524165" cy="176859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5E19A39-AE06-F185-B2ED-AF4D5DBA3609}"/>
                </a:ext>
              </a:extLst>
            </p:cNvPr>
            <p:cNvSpPr txBox="1"/>
            <p:nvPr/>
          </p:nvSpPr>
          <p:spPr>
            <a:xfrm>
              <a:off x="3712869" y="3779180"/>
              <a:ext cx="1524165" cy="20756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Line </a:t>
              </a:r>
              <a:r>
                <a:rPr lang="es-MX" sz="800" b="1" dirty="0" err="1">
                  <a:solidFill>
                    <a:srgbClr val="FFFFFF"/>
                  </a:solidFill>
                  <a:latin typeface="Calibri"/>
                </a:rPr>
                <a:t>feeding</a:t>
              </a:r>
              <a:r>
                <a: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Warehouse</a:t>
              </a:r>
            </a:p>
            <a:p>
              <a:pPr algn="ctr">
                <a:defRPr/>
              </a:pPr>
              <a:endParaRPr lang="es-MX" sz="1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3F63CD-F8B2-FD19-47EE-993761C3F393}"/>
                </a:ext>
              </a:extLst>
            </p:cNvPr>
            <p:cNvSpPr/>
            <p:nvPr/>
          </p:nvSpPr>
          <p:spPr>
            <a:xfrm>
              <a:off x="3712869" y="3917288"/>
              <a:ext cx="1524165" cy="16304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Maria Gloria Garcia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Omar Estrada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Arteaga Rosas Maria Del Carmen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Espino Aguas Sandra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Vega Moreno Ivan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Sanchez Carrillo Horacio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Alzati Castillo Salvador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Moreno Silva Rafael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Riaño De La Luz Timoteo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Gante Rubio Karla Pueblito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Perez Monge Clemens </a:t>
              </a:r>
              <a:r>
                <a:rPr lang="es-MX" sz="600" kern="0" dirty="0" err="1">
                  <a:latin typeface="Arial" panose="020B0604020202020204" pitchFamily="34" charset="0"/>
                </a:rPr>
                <a:t>Janith</a:t>
              </a:r>
              <a:endParaRPr lang="es-MX" sz="600" kern="0" dirty="0">
                <a:latin typeface="Arial" panose="020B0604020202020204" pitchFamily="34" charset="0"/>
              </a:endParaRP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Farias </a:t>
              </a:r>
              <a:r>
                <a:rPr lang="es-MX" sz="600" kern="0" dirty="0" err="1">
                  <a:latin typeface="Arial" panose="020B0604020202020204" pitchFamily="34" charset="0"/>
                </a:rPr>
                <a:t>Olguin</a:t>
              </a:r>
              <a:r>
                <a:rPr lang="es-MX" sz="600" kern="0" dirty="0">
                  <a:latin typeface="Arial" panose="020B0604020202020204" pitchFamily="34" charset="0"/>
                </a:rPr>
                <a:t> Emmanuel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Arroyo Sanchez Carlos Raymundo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Velazquez Silva Axel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Sanchez Olmedo </a:t>
              </a:r>
              <a:r>
                <a:rPr lang="es-MX" sz="600" kern="0" dirty="0" err="1">
                  <a:latin typeface="Arial" panose="020B0604020202020204" pitchFamily="34" charset="0"/>
                </a:rPr>
                <a:t>Michetl</a:t>
              </a:r>
              <a:endParaRPr lang="es-MX" sz="600" kern="0" dirty="0">
                <a:latin typeface="Arial" panose="020B0604020202020204" pitchFamily="34" charset="0"/>
              </a:endParaRP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Ocampo Cortez Paul Ismael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Gaytán Camarillo Daniel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Sanguino Alarcón Juan Carlos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Eduardo Aguilar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1459EC-EBDD-BF80-BA82-42ACFF8AAEF6}"/>
              </a:ext>
            </a:extLst>
          </p:cNvPr>
          <p:cNvCxnSpPr>
            <a:cxnSpLocks/>
          </p:cNvCxnSpPr>
          <p:nvPr/>
        </p:nvCxnSpPr>
        <p:spPr bwMode="auto">
          <a:xfrm flipH="1">
            <a:off x="9426415" y="2866135"/>
            <a:ext cx="166068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562409-5AA2-94A8-5227-7359F563BFEE}"/>
              </a:ext>
            </a:extLst>
          </p:cNvPr>
          <p:cNvGrpSpPr/>
          <p:nvPr/>
        </p:nvGrpSpPr>
        <p:grpSpPr>
          <a:xfrm>
            <a:off x="4881245" y="1166245"/>
            <a:ext cx="2514049" cy="722796"/>
            <a:chOff x="2039508" y="1174550"/>
            <a:chExt cx="2514049" cy="722796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35C3C9F-FED9-A997-BAA5-77C835CF73E3}"/>
                </a:ext>
              </a:extLst>
            </p:cNvPr>
            <p:cNvGrpSpPr/>
            <p:nvPr/>
          </p:nvGrpSpPr>
          <p:grpSpPr>
            <a:xfrm>
              <a:off x="2039508" y="1174550"/>
              <a:ext cx="2514049" cy="720707"/>
              <a:chOff x="3362066" y="969094"/>
              <a:chExt cx="3002523" cy="847970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A182C0ED-A911-D7CF-3D06-4287DDD2BDD6}"/>
                  </a:ext>
                </a:extLst>
              </p:cNvPr>
              <p:cNvGrpSpPr/>
              <p:nvPr/>
            </p:nvGrpSpPr>
            <p:grpSpPr>
              <a:xfrm>
                <a:off x="3362066" y="969094"/>
                <a:ext cx="3002523" cy="847970"/>
                <a:chOff x="3424035" y="737900"/>
                <a:chExt cx="1246953" cy="623477"/>
              </a:xfrm>
            </p:grpSpPr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7F498EE2-A53E-8A25-F065-8127504BF3CC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D06A0DD7-4D56-4E6F-43D6-51C1B2187318}"/>
                    </a:ext>
                  </a:extLst>
                </p:cNvPr>
                <p:cNvSpPr/>
                <p:nvPr/>
              </p:nvSpPr>
              <p:spPr>
                <a:xfrm>
                  <a:off x="3424035" y="737900"/>
                  <a:ext cx="1246952" cy="61675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Jair Ruiz</a:t>
                  </a: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79185A1B-764B-1527-FE41-A99F82B426F8}"/>
                  </a:ext>
                </a:extLst>
              </p:cNvPr>
              <p:cNvSpPr txBox="1"/>
              <p:nvPr/>
            </p:nvSpPr>
            <p:spPr>
              <a:xfrm>
                <a:off x="3362066" y="984248"/>
                <a:ext cx="3002519" cy="470762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Warehouse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Coordinator</a:t>
                </a:r>
              </a:p>
            </p:txBody>
          </p:sp>
        </p:grpSp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A66F8801-4E79-5341-0386-82712E3F2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43744" y="1187255"/>
              <a:ext cx="502822" cy="710091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C6FCE75-28D7-29E3-9B78-9EA06B50C37A}"/>
              </a:ext>
            </a:extLst>
          </p:cNvPr>
          <p:cNvGrpSpPr/>
          <p:nvPr/>
        </p:nvGrpSpPr>
        <p:grpSpPr>
          <a:xfrm>
            <a:off x="5341027" y="2924026"/>
            <a:ext cx="1525580" cy="2845822"/>
            <a:chOff x="3712869" y="3779180"/>
            <a:chExt cx="1525580" cy="192326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3F2F735-D8F4-98A4-54FE-03D199C236EE}"/>
                </a:ext>
              </a:extLst>
            </p:cNvPr>
            <p:cNvSpPr txBox="1"/>
            <p:nvPr/>
          </p:nvSpPr>
          <p:spPr>
            <a:xfrm>
              <a:off x="3712869" y="3779180"/>
              <a:ext cx="1524165" cy="239202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Line </a:t>
              </a:r>
              <a:r>
                <a:rPr lang="es-MX" sz="800" b="1" dirty="0" err="1">
                  <a:solidFill>
                    <a:srgbClr val="FFFFFF"/>
                  </a:solidFill>
                  <a:latin typeface="Calibri"/>
                </a:rPr>
                <a:t>feeding</a:t>
              </a:r>
              <a:r>
                <a: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Warehouse</a:t>
              </a:r>
            </a:p>
            <a:p>
              <a:pPr algn="ctr">
                <a:defRPr/>
              </a:pPr>
              <a:endParaRPr lang="es-MX" sz="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defRPr/>
              </a:pPr>
              <a:endParaRPr lang="es-MX" sz="1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94B4DAD-B29D-FD8D-013B-02501B18B814}"/>
                </a:ext>
              </a:extLst>
            </p:cNvPr>
            <p:cNvSpPr/>
            <p:nvPr/>
          </p:nvSpPr>
          <p:spPr>
            <a:xfrm>
              <a:off x="3714284" y="3921944"/>
              <a:ext cx="1524165" cy="17805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Santiago Hernandez Juan Manuel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Córdoba Resendiz Edgar</a:t>
              </a:r>
              <a:endParaRPr lang="es-MX" sz="600" kern="0" dirty="0">
                <a:latin typeface="Arial" panose="020B0604020202020204" pitchFamily="34" charset="0"/>
                <a:ea typeface="Times New Roman" panose="02020603050405020304" pitchFamily="18" charset="0"/>
              </a:endParaRP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Mendoza Castro Manrique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Martinez Rivera Juan Jose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Silva Garcia Luis Fernando</a:t>
              </a:r>
              <a:endParaRPr lang="es-MX" sz="600" kern="0" dirty="0">
                <a:latin typeface="Arial" panose="020B0604020202020204" pitchFamily="34" charset="0"/>
                <a:ea typeface="Times New Roman" panose="02020603050405020304" pitchFamily="18" charset="0"/>
              </a:endParaRP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Contreras Ibarra Francisco Martin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Sanchez Moya Jose Mariano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s-MX" sz="600" kern="0" dirty="0">
                  <a:latin typeface="Arial" panose="020B0604020202020204" pitchFamily="34" charset="0"/>
                  <a:ea typeface="Times New Roman" panose="02020603050405020304" pitchFamily="18" charset="0"/>
                </a:rPr>
                <a:t>Alfredo Pantoja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Rafael Ramirez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Quintana Flores Javier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Ventura Perez Juan Carlos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Rodriguez Martinez Luis Javier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Hernandez Soria Abraham Israel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Cruz Corpus Raymundo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Aguilar Garcia Ricardo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Figueroa Leal Juana</a:t>
              </a:r>
            </a:p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s-MX" sz="600" kern="0" dirty="0">
                  <a:latin typeface="Arial" panose="020B0604020202020204" pitchFamily="34" charset="0"/>
                </a:rPr>
                <a:t> Garcia Rodriguez Liliana</a:t>
              </a:r>
            </a:p>
            <a:p>
              <a:pPr defTabSz="400050">
                <a:lnSpc>
                  <a:spcPct val="150000"/>
                </a:lnSpc>
                <a:defRPr/>
              </a:pPr>
              <a:r>
                <a:rPr lang="es-MX" sz="600" kern="0" dirty="0">
                  <a:solidFill>
                    <a:schemeClr val="tx1"/>
                  </a:solidFill>
                  <a:latin typeface="Arial" panose="020B0604020202020204" pitchFamily="34" charset="0"/>
                </a:rPr>
                <a:t> </a:t>
              </a:r>
              <a:r>
                <a:rPr lang="es-MX" sz="600" kern="0" dirty="0">
                  <a:solidFill>
                    <a:srgbClr val="FF0000"/>
                  </a:solidFill>
                  <a:latin typeface="Arial" panose="020B0604020202020204" pitchFamily="34" charset="0"/>
                </a:rPr>
                <a:t>V A C A N T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996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530E5D8-9C94-DE8D-08EB-2B23FA9FEF5E}"/>
              </a:ext>
            </a:extLst>
          </p:cNvPr>
          <p:cNvCxnSpPr>
            <a:cxnSpLocks/>
          </p:cNvCxnSpPr>
          <p:nvPr/>
        </p:nvCxnSpPr>
        <p:spPr bwMode="auto">
          <a:xfrm>
            <a:off x="5680406" y="5145199"/>
            <a:ext cx="21611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35F53-0AEB-7EE4-9521-DBDCECAD5B8B}"/>
              </a:ext>
            </a:extLst>
          </p:cNvPr>
          <p:cNvCxnSpPr>
            <a:cxnSpLocks/>
          </p:cNvCxnSpPr>
          <p:nvPr/>
        </p:nvCxnSpPr>
        <p:spPr bwMode="auto">
          <a:xfrm flipH="1">
            <a:off x="3851703" y="2464313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A21A2F0-2DAD-E88B-6799-E51060E6B4AD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9369" y="3154050"/>
            <a:ext cx="295290" cy="63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89367549-D31A-0D66-F046-9B69C6536B55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512" y="4260121"/>
            <a:ext cx="295290" cy="63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4421A5B7-E825-605B-2E3A-07B97E3F3C9F}"/>
              </a:ext>
            </a:extLst>
          </p:cNvPr>
          <p:cNvCxnSpPr>
            <a:cxnSpLocks/>
          </p:cNvCxnSpPr>
          <p:nvPr/>
        </p:nvCxnSpPr>
        <p:spPr bwMode="auto">
          <a:xfrm flipV="1">
            <a:off x="1979519" y="5185127"/>
            <a:ext cx="295290" cy="63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BBEC104D-8499-22E5-3D25-E70D0F781C4F}"/>
              </a:ext>
            </a:extLst>
          </p:cNvPr>
          <p:cNvCxnSpPr>
            <a:cxnSpLocks/>
          </p:cNvCxnSpPr>
          <p:nvPr/>
        </p:nvCxnSpPr>
        <p:spPr bwMode="auto">
          <a:xfrm>
            <a:off x="894748" y="2934270"/>
            <a:ext cx="0" cy="3237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6031EB7-5A1D-FB78-4830-EF4D3C16D9D9}"/>
              </a:ext>
            </a:extLst>
          </p:cNvPr>
          <p:cNvCxnSpPr>
            <a:cxnSpLocks/>
          </p:cNvCxnSpPr>
          <p:nvPr/>
        </p:nvCxnSpPr>
        <p:spPr bwMode="auto">
          <a:xfrm>
            <a:off x="972539" y="5119149"/>
            <a:ext cx="5124" cy="46022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468F516-46D8-318B-EEB9-562720EBA31A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782" y="4967301"/>
            <a:ext cx="295290" cy="63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DFB607F-86F9-C7AA-C0A8-447131A98E0D}"/>
              </a:ext>
            </a:extLst>
          </p:cNvPr>
          <p:cNvCxnSpPr>
            <a:cxnSpLocks/>
          </p:cNvCxnSpPr>
          <p:nvPr/>
        </p:nvCxnSpPr>
        <p:spPr bwMode="auto">
          <a:xfrm flipV="1">
            <a:off x="117355" y="3739831"/>
            <a:ext cx="295290" cy="63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2243645-D44B-549F-F691-8B2786C581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674" y="3160632"/>
            <a:ext cx="295290" cy="63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CDF7D428-00FA-076A-F531-9A3F55F6E274}"/>
              </a:ext>
            </a:extLst>
          </p:cNvPr>
          <p:cNvCxnSpPr>
            <a:cxnSpLocks/>
          </p:cNvCxnSpPr>
          <p:nvPr/>
        </p:nvCxnSpPr>
        <p:spPr bwMode="auto">
          <a:xfrm>
            <a:off x="113568" y="3167416"/>
            <a:ext cx="0" cy="181719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3B05C75-77E0-7A7A-A750-88ACE6D6F1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72865" y="2069878"/>
            <a:ext cx="0" cy="10272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1A65D00F-6402-3D8B-724E-884905655EF3}"/>
              </a:ext>
            </a:extLst>
          </p:cNvPr>
          <p:cNvCxnSpPr>
            <a:cxnSpLocks/>
          </p:cNvCxnSpPr>
          <p:nvPr/>
        </p:nvCxnSpPr>
        <p:spPr bwMode="auto">
          <a:xfrm>
            <a:off x="977663" y="3871256"/>
            <a:ext cx="5124" cy="46022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3A88160-7870-7CDD-682C-D50C9F69F9D7}"/>
              </a:ext>
            </a:extLst>
          </p:cNvPr>
          <p:cNvCxnSpPr>
            <a:cxnSpLocks/>
          </p:cNvCxnSpPr>
          <p:nvPr/>
        </p:nvCxnSpPr>
        <p:spPr bwMode="auto">
          <a:xfrm flipH="1">
            <a:off x="3840960" y="3167554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3F1A644-AE2D-E8D3-68D7-A6FE0E6D8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3849322" y="4391959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867742E-630B-355F-3910-1A738BE42755}"/>
              </a:ext>
            </a:extLst>
          </p:cNvPr>
          <p:cNvCxnSpPr>
            <a:cxnSpLocks/>
          </p:cNvCxnSpPr>
          <p:nvPr/>
        </p:nvCxnSpPr>
        <p:spPr bwMode="auto">
          <a:xfrm flipH="1">
            <a:off x="886698" y="2928068"/>
            <a:ext cx="1108790" cy="35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07926C54-7625-CA9F-F598-375BC236C0DC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7287" y="2040976"/>
            <a:ext cx="0" cy="89837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691C3DA9-5521-6691-7E4C-22A494C39CF0}"/>
              </a:ext>
            </a:extLst>
          </p:cNvPr>
          <p:cNvCxnSpPr>
            <a:cxnSpLocks/>
          </p:cNvCxnSpPr>
          <p:nvPr/>
        </p:nvCxnSpPr>
        <p:spPr bwMode="auto">
          <a:xfrm flipV="1">
            <a:off x="3839813" y="2048095"/>
            <a:ext cx="0" cy="5712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en-US" altLang="en-US" sz="2800" dirty="0"/>
              <a:t>Maintenance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13</a:t>
            </a:fld>
            <a:endParaRPr lang="de-DE" altLang="cs-CZ"/>
          </a:p>
        </p:txBody>
      </p: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27616"/>
              </p:ext>
            </p:extLst>
          </p:nvPr>
        </p:nvGraphicFramePr>
        <p:xfrm>
          <a:off x="10207749" y="5338335"/>
          <a:ext cx="1462281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63655984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30550174"/>
                  </a:ext>
                </a:extLst>
              </a:tr>
            </a:tbl>
          </a:graphicData>
        </a:graphic>
      </p:graphicFrame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433500AE-E7BC-8776-69D4-CBA77B80A2B6}"/>
              </a:ext>
            </a:extLst>
          </p:cNvPr>
          <p:cNvCxnSpPr>
            <a:cxnSpLocks/>
          </p:cNvCxnSpPr>
          <p:nvPr/>
        </p:nvCxnSpPr>
        <p:spPr bwMode="auto">
          <a:xfrm flipV="1">
            <a:off x="3843415" y="2459550"/>
            <a:ext cx="0" cy="193240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11969CD6-B215-0D47-AE1E-8084405F0AB1}"/>
              </a:ext>
            </a:extLst>
          </p:cNvPr>
          <p:cNvCxnSpPr>
            <a:cxnSpLocks/>
          </p:cNvCxnSpPr>
          <p:nvPr/>
        </p:nvCxnSpPr>
        <p:spPr bwMode="auto">
          <a:xfrm flipV="1">
            <a:off x="10079111" y="2040976"/>
            <a:ext cx="0" cy="16050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9A355A3C-D3F5-73E3-F150-311DE64F3D69}"/>
              </a:ext>
            </a:extLst>
          </p:cNvPr>
          <p:cNvCxnSpPr>
            <a:cxnSpLocks/>
          </p:cNvCxnSpPr>
          <p:nvPr/>
        </p:nvCxnSpPr>
        <p:spPr bwMode="auto">
          <a:xfrm>
            <a:off x="5687204" y="3171790"/>
            <a:ext cx="21611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78F1E0DD-BFEC-3A33-D8CD-43737EFD01F6}"/>
              </a:ext>
            </a:extLst>
          </p:cNvPr>
          <p:cNvCxnSpPr>
            <a:cxnSpLocks/>
          </p:cNvCxnSpPr>
          <p:nvPr/>
        </p:nvCxnSpPr>
        <p:spPr bwMode="auto">
          <a:xfrm>
            <a:off x="5687204" y="4227597"/>
            <a:ext cx="21611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A0860948-022B-2C1D-3948-68B3946652F8}"/>
              </a:ext>
            </a:extLst>
          </p:cNvPr>
          <p:cNvCxnSpPr>
            <a:cxnSpLocks/>
          </p:cNvCxnSpPr>
          <p:nvPr/>
        </p:nvCxnSpPr>
        <p:spPr bwMode="auto">
          <a:xfrm flipV="1">
            <a:off x="5680406" y="2055215"/>
            <a:ext cx="6798" cy="3089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2F159AF-9751-30CE-67E4-5CAC786E9AF9}"/>
              </a:ext>
            </a:extLst>
          </p:cNvPr>
          <p:cNvGrpSpPr/>
          <p:nvPr/>
        </p:nvGrpSpPr>
        <p:grpSpPr>
          <a:xfrm>
            <a:off x="4867885" y="1168098"/>
            <a:ext cx="2521582" cy="720707"/>
            <a:chOff x="4832924" y="1179011"/>
            <a:chExt cx="2521582" cy="72070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9DDE3C-328D-36D5-FB94-C1B80F4A6F3F}"/>
                </a:ext>
              </a:extLst>
            </p:cNvPr>
            <p:cNvGrpSpPr/>
            <p:nvPr/>
          </p:nvGrpSpPr>
          <p:grpSpPr>
            <a:xfrm>
              <a:off x="4840457" y="1179011"/>
              <a:ext cx="2514049" cy="720707"/>
              <a:chOff x="3362066" y="969094"/>
              <a:chExt cx="3002523" cy="8479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E2E6E08-B54C-0769-85C9-0AC67293D114}"/>
                  </a:ext>
                </a:extLst>
              </p:cNvPr>
              <p:cNvGrpSpPr/>
              <p:nvPr/>
            </p:nvGrpSpPr>
            <p:grpSpPr>
              <a:xfrm>
                <a:off x="3362066" y="969094"/>
                <a:ext cx="3002523" cy="847970"/>
                <a:chOff x="3424035" y="737900"/>
                <a:chExt cx="1246953" cy="6234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2E15298-92C0-C087-B884-8213F7CAACBA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F560C1A-BD4C-F2F8-ED92-4ED36272654E}"/>
                    </a:ext>
                  </a:extLst>
                </p:cNvPr>
                <p:cNvSpPr/>
                <p:nvPr/>
              </p:nvSpPr>
              <p:spPr>
                <a:xfrm>
                  <a:off x="3424035" y="737900"/>
                  <a:ext cx="1246952" cy="61675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Edmundo Sifuentes 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4F6DA1-E1C1-6EFA-23AF-842AFD7ED628}"/>
                  </a:ext>
                </a:extLst>
              </p:cNvPr>
              <p:cNvSpPr txBox="1"/>
              <p:nvPr/>
            </p:nvSpPr>
            <p:spPr>
              <a:xfrm>
                <a:off x="3362066" y="984248"/>
                <a:ext cx="3002519" cy="4707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lang="es-MX" sz="1000" b="1" dirty="0"/>
                  <a:t>Maintenance </a:t>
                </a:r>
              </a:p>
              <a:p>
                <a:pPr algn="ctr">
                  <a:defRPr/>
                </a:pPr>
                <a:r>
                  <a:rPr lang="es-MX" sz="1000" b="1" dirty="0"/>
                  <a:t>Manager</a:t>
                </a:r>
              </a:p>
            </p:txBody>
          </p:sp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C1EF52A-2C68-BB91-0C6B-9599589B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2924" y="1180006"/>
              <a:ext cx="540998" cy="71293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AE1A6-60DE-89E8-19CD-EB0B8BC69237}"/>
              </a:ext>
            </a:extLst>
          </p:cNvPr>
          <p:cNvGrpSpPr/>
          <p:nvPr/>
        </p:nvGrpSpPr>
        <p:grpSpPr>
          <a:xfrm>
            <a:off x="268439" y="3631051"/>
            <a:ext cx="1524649" cy="416456"/>
            <a:chOff x="2057582" y="3374897"/>
            <a:chExt cx="1524649" cy="41645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AF63E0D-DC59-3B3F-C976-568AF4280D06}"/>
                </a:ext>
              </a:extLst>
            </p:cNvPr>
            <p:cNvGrpSpPr/>
            <p:nvPr/>
          </p:nvGrpSpPr>
          <p:grpSpPr>
            <a:xfrm>
              <a:off x="2057582" y="3374897"/>
              <a:ext cx="1524649" cy="416456"/>
              <a:chOff x="1780427" y="2806928"/>
              <a:chExt cx="1524649" cy="416456"/>
            </a:xfrm>
          </p:grpSpPr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EC9876A-C9D2-37C8-D49C-57EE57310543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24165" cy="215444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Mold Technician (Foam)</a:t>
                </a: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25D8D2F3-19BC-4739-02BF-C9117F804207}"/>
                  </a:ext>
                </a:extLst>
              </p:cNvPr>
              <p:cNvSpPr/>
              <p:nvPr/>
            </p:nvSpPr>
            <p:spPr>
              <a:xfrm>
                <a:off x="1780911" y="3022162"/>
                <a:ext cx="1524165" cy="20122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6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Raul Guerrero</a:t>
                </a: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9973B7B4-4B71-49A7-6E10-12312B0E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640" y="3589227"/>
              <a:ext cx="153367" cy="200594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C896F8F-60CA-15CE-2F23-6B091EE12964}"/>
              </a:ext>
            </a:extLst>
          </p:cNvPr>
          <p:cNvGrpSpPr/>
          <p:nvPr/>
        </p:nvGrpSpPr>
        <p:grpSpPr>
          <a:xfrm>
            <a:off x="2124458" y="5092534"/>
            <a:ext cx="1524165" cy="612184"/>
            <a:chOff x="6421541" y="4665175"/>
            <a:chExt cx="1524165" cy="612184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6CB887C-C8DF-192D-5875-F83739673F3E}"/>
                </a:ext>
              </a:extLst>
            </p:cNvPr>
            <p:cNvGrpSpPr/>
            <p:nvPr/>
          </p:nvGrpSpPr>
          <p:grpSpPr>
            <a:xfrm>
              <a:off x="6421541" y="4665175"/>
              <a:ext cx="1524165" cy="602361"/>
              <a:chOff x="2438075" y="3902047"/>
              <a:chExt cx="1533890" cy="671381"/>
            </a:xfrm>
          </p:grpSpPr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1CC263BE-C5C2-D901-4C47-B2F745EBF22D}"/>
                  </a:ext>
                </a:extLst>
              </p:cNvPr>
              <p:cNvSpPr txBox="1"/>
              <p:nvPr/>
            </p:nvSpPr>
            <p:spPr>
              <a:xfrm>
                <a:off x="2438075" y="3902047"/>
                <a:ext cx="1533890" cy="240130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Cutting Technician</a:t>
                </a: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25B3AAC-BEF8-53A7-6114-CDE33EE3803F}"/>
                  </a:ext>
                </a:extLst>
              </p:cNvPr>
              <p:cNvSpPr/>
              <p:nvPr/>
            </p:nvSpPr>
            <p:spPr>
              <a:xfrm>
                <a:off x="2440798" y="4135219"/>
                <a:ext cx="1530908" cy="43820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Miguel Mendoza</a:t>
                </a:r>
              </a:p>
              <a:p>
                <a:pPr marL="0" marR="0" lvl="0" indent="0" algn="l" defTabSz="40005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Abraham Hernandez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57ED6D7-1747-14C2-C849-CCF3AF52B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2956" y="4876664"/>
              <a:ext cx="148558" cy="197413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EB3F2FF-3AB5-84AE-116D-F7C8B0A4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4703" y="5071059"/>
              <a:ext cx="148558" cy="2063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678B72-D038-BEBD-B0C8-4D16B671D54C}"/>
              </a:ext>
            </a:extLst>
          </p:cNvPr>
          <p:cNvGrpSpPr/>
          <p:nvPr/>
        </p:nvGrpSpPr>
        <p:grpSpPr>
          <a:xfrm>
            <a:off x="9306818" y="3036364"/>
            <a:ext cx="1524649" cy="416456"/>
            <a:chOff x="8819325" y="2832665"/>
            <a:chExt cx="1524649" cy="416456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498FD12-D96B-275E-AC9B-CB84E465A0DB}"/>
                </a:ext>
              </a:extLst>
            </p:cNvPr>
            <p:cNvGrpSpPr/>
            <p:nvPr/>
          </p:nvGrpSpPr>
          <p:grpSpPr>
            <a:xfrm>
              <a:off x="8819325" y="2832665"/>
              <a:ext cx="1524649" cy="416456"/>
              <a:chOff x="1780427" y="2806928"/>
              <a:chExt cx="1524649" cy="416456"/>
            </a:xfrm>
          </p:grpSpPr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05A090CF-B330-043E-9268-E079887E2077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24165" cy="215444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Facilities Engineer</a:t>
                </a:r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F08924F7-C862-F30F-792A-FFC82348B595}"/>
                  </a:ext>
                </a:extLst>
              </p:cNvPr>
              <p:cNvSpPr/>
              <p:nvPr/>
            </p:nvSpPr>
            <p:spPr>
              <a:xfrm>
                <a:off x="1780911" y="3022162"/>
                <a:ext cx="1524165" cy="20122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Emmanuel Godoy</a:t>
                </a: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2360379-1559-8429-4041-BA41BAE2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49536" y="3035167"/>
              <a:ext cx="148624" cy="202929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2ABED5-6F3F-E233-4946-2D394F619700}"/>
              </a:ext>
            </a:extLst>
          </p:cNvPr>
          <p:cNvGrpSpPr/>
          <p:nvPr/>
        </p:nvGrpSpPr>
        <p:grpSpPr>
          <a:xfrm>
            <a:off x="9316786" y="3644520"/>
            <a:ext cx="1524649" cy="416456"/>
            <a:chOff x="8818841" y="3447539"/>
            <a:chExt cx="1524649" cy="416456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0A0A4836-2233-39D4-4272-1BAE8A179C70}"/>
                </a:ext>
              </a:extLst>
            </p:cNvPr>
            <p:cNvGrpSpPr/>
            <p:nvPr/>
          </p:nvGrpSpPr>
          <p:grpSpPr>
            <a:xfrm>
              <a:off x="8818841" y="3447539"/>
              <a:ext cx="1524649" cy="416456"/>
              <a:chOff x="1780427" y="2806928"/>
              <a:chExt cx="1524649" cy="416456"/>
            </a:xfrm>
          </p:grpSpPr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492A353A-0C25-3EA2-04CB-8E4CC3BFA258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24165" cy="215444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Facilities Technician </a:t>
                </a: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04B44CD-6C5A-14E6-B9EC-7308C16FF4A5}"/>
                  </a:ext>
                </a:extLst>
              </p:cNvPr>
              <p:cNvSpPr/>
              <p:nvPr/>
            </p:nvSpPr>
            <p:spPr>
              <a:xfrm>
                <a:off x="1780911" y="3022162"/>
                <a:ext cx="1524165" cy="20122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Margarito Morales</a:t>
                </a: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E296402-C124-3F7D-006B-758C42941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9536" y="3640835"/>
              <a:ext cx="145044" cy="21107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BCE538D-16AB-D4C8-386A-F7CB0602B3D9}"/>
              </a:ext>
            </a:extLst>
          </p:cNvPr>
          <p:cNvGrpSpPr/>
          <p:nvPr/>
        </p:nvGrpSpPr>
        <p:grpSpPr>
          <a:xfrm>
            <a:off x="268438" y="5483001"/>
            <a:ext cx="1524165" cy="409038"/>
            <a:chOff x="2053197" y="3929988"/>
            <a:chExt cx="1524165" cy="409038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EEB72AAB-6B44-3FF1-63FB-21D5FB13BC55}"/>
                </a:ext>
              </a:extLst>
            </p:cNvPr>
            <p:cNvGrpSpPr/>
            <p:nvPr/>
          </p:nvGrpSpPr>
          <p:grpSpPr>
            <a:xfrm>
              <a:off x="2053197" y="3929988"/>
              <a:ext cx="1524165" cy="407622"/>
              <a:chOff x="1780427" y="2806928"/>
              <a:chExt cx="1524165" cy="407622"/>
            </a:xfrm>
          </p:grpSpPr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DFD8753C-775F-3901-6937-BD7DE0CD8B4B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24165" cy="200055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7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Mold Auxiliary (Injection)</a:t>
                </a:r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398FC2D9-5C04-5B0A-2731-7FB924F48E16}"/>
                  </a:ext>
                </a:extLst>
              </p:cNvPr>
              <p:cNvSpPr/>
              <p:nvPr/>
            </p:nvSpPr>
            <p:spPr>
              <a:xfrm>
                <a:off x="1780427" y="3001935"/>
                <a:ext cx="1524165" cy="21261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Manuel Gutierrez</a:t>
                </a:r>
              </a:p>
            </p:txBody>
          </p: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919EF32-8AA9-4741-D8C4-37DE8770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64987" y="4127802"/>
              <a:ext cx="150235" cy="21122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34B1C9-D834-9E8B-8CE9-DAE56382C47C}"/>
              </a:ext>
            </a:extLst>
          </p:cNvPr>
          <p:cNvGrpSpPr/>
          <p:nvPr/>
        </p:nvGrpSpPr>
        <p:grpSpPr>
          <a:xfrm>
            <a:off x="263147" y="4227159"/>
            <a:ext cx="1524165" cy="429230"/>
            <a:chOff x="2056235" y="4490702"/>
            <a:chExt cx="1524165" cy="429230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88521F37-9786-3062-6854-24329F01037B}"/>
                </a:ext>
              </a:extLst>
            </p:cNvPr>
            <p:cNvSpPr txBox="1"/>
            <p:nvPr/>
          </p:nvSpPr>
          <p:spPr>
            <a:xfrm>
              <a:off x="2056235" y="4490702"/>
              <a:ext cx="1524165" cy="338554"/>
            </a:xfrm>
            <a:prstGeom prst="rect">
              <a:avLst/>
            </a:prstGeom>
            <a:solidFill>
              <a:srgbClr val="69A03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Mold Auxiliary (Foam)</a:t>
              </a:r>
            </a:p>
            <a:p>
              <a:pPr algn="ctr">
                <a:defRPr/>
              </a:pPr>
              <a:endParaRPr lang="es-MX" sz="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64EFF51-7167-D85D-03BA-5D007B95DC78}"/>
                </a:ext>
              </a:extLst>
            </p:cNvPr>
            <p:cNvSpPr/>
            <p:nvPr/>
          </p:nvSpPr>
          <p:spPr>
            <a:xfrm>
              <a:off x="2058541" y="4698941"/>
              <a:ext cx="1521202" cy="22099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Leonel Mendoza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E473A5-3B6E-C099-F906-BAC2376BFE59}"/>
              </a:ext>
            </a:extLst>
          </p:cNvPr>
          <p:cNvGrpSpPr/>
          <p:nvPr/>
        </p:nvGrpSpPr>
        <p:grpSpPr>
          <a:xfrm>
            <a:off x="7621907" y="2206030"/>
            <a:ext cx="1530717" cy="536947"/>
            <a:chOff x="4283853" y="2105730"/>
            <a:chExt cx="1530717" cy="536947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BFB08286-1EFF-C691-2B8D-C56B2EB065B8}"/>
                </a:ext>
              </a:extLst>
            </p:cNvPr>
            <p:cNvGrpSpPr/>
            <p:nvPr/>
          </p:nvGrpSpPr>
          <p:grpSpPr>
            <a:xfrm>
              <a:off x="4284770" y="2110382"/>
              <a:ext cx="1529800" cy="530181"/>
              <a:chOff x="3354923" y="969095"/>
              <a:chExt cx="3009666" cy="847974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E491D75B-3DBD-CBEF-8D7E-D48819E3690E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4"/>
                <a:chOff x="3424035" y="737901"/>
                <a:chExt cx="1246953" cy="623480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DB001915-9F4C-411C-C0EE-1972B87057F3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8A24988C-1DFE-AA9C-1427-192111914592}"/>
                    </a:ext>
                  </a:extLst>
                </p:cNvPr>
                <p:cNvSpPr/>
                <p:nvPr/>
              </p:nvSpPr>
              <p:spPr>
                <a:xfrm>
                  <a:off x="3424035" y="737905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</a:t>
                  </a:r>
                  <a:r>
                    <a:rPr lang="es-MX" sz="900" dirty="0">
                      <a:solidFill>
                        <a:srgbClr val="000000"/>
                      </a:solidFill>
                      <a:latin typeface="Calibri"/>
                    </a:rPr>
                    <a:t>Alejandro Martinez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832D3337-6625-C2DA-4729-29CA40CAFF88}"/>
                  </a:ext>
                </a:extLst>
              </p:cNvPr>
              <p:cNvSpPr txBox="1"/>
              <p:nvPr/>
            </p:nvSpPr>
            <p:spPr>
              <a:xfrm>
                <a:off x="3354923" y="976399"/>
                <a:ext cx="3002522" cy="541485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MRO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Coordinator 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0B5937-1511-9D2A-2B7B-154F6C837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83853" y="2105730"/>
              <a:ext cx="404693" cy="536947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674A56A-2BA8-4BD5-D7B2-E96D4B028B94}"/>
              </a:ext>
            </a:extLst>
          </p:cNvPr>
          <p:cNvGrpSpPr/>
          <p:nvPr/>
        </p:nvGrpSpPr>
        <p:grpSpPr>
          <a:xfrm>
            <a:off x="262006" y="4869282"/>
            <a:ext cx="1524649" cy="416456"/>
            <a:chOff x="3569994" y="3381787"/>
            <a:chExt cx="1524649" cy="4164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D434E45-35CE-8BCE-91C0-48277B0243D5}"/>
                </a:ext>
              </a:extLst>
            </p:cNvPr>
            <p:cNvGrpSpPr/>
            <p:nvPr/>
          </p:nvGrpSpPr>
          <p:grpSpPr>
            <a:xfrm>
              <a:off x="3569994" y="3381787"/>
              <a:ext cx="1524649" cy="416456"/>
              <a:chOff x="1780427" y="2806928"/>
              <a:chExt cx="1524649" cy="41645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94501B-D4AC-5C88-B421-6165ED4B36F3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24165" cy="215444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Mold Technician (Injection)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2B5915E-D2C4-0AC0-23D3-10D760C562FE}"/>
                  </a:ext>
                </a:extLst>
              </p:cNvPr>
              <p:cNvSpPr/>
              <p:nvPr/>
            </p:nvSpPr>
            <p:spPr>
              <a:xfrm>
                <a:off x="1780911" y="3022162"/>
                <a:ext cx="1524165" cy="20122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6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Isac Moreno</a:t>
                </a:r>
                <a:endParaRPr kumimoji="0" lang="es-MX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1E6EF6C-72BA-9ABA-2827-41F287D71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-1" b="7476"/>
            <a:stretch/>
          </p:blipFill>
          <p:spPr>
            <a:xfrm>
              <a:off x="4764645" y="3586614"/>
              <a:ext cx="155198" cy="209781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ABE9BE1-46D8-1ED7-3BE1-90A735EB393F}"/>
              </a:ext>
            </a:extLst>
          </p:cNvPr>
          <p:cNvGrpSpPr/>
          <p:nvPr/>
        </p:nvGrpSpPr>
        <p:grpSpPr>
          <a:xfrm>
            <a:off x="268439" y="3040360"/>
            <a:ext cx="1524649" cy="416930"/>
            <a:chOff x="268439" y="3040360"/>
            <a:chExt cx="1524649" cy="41693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B5A7713-663C-6A96-B139-03C1CBBF2328}"/>
                </a:ext>
              </a:extLst>
            </p:cNvPr>
            <p:cNvGrpSpPr/>
            <p:nvPr/>
          </p:nvGrpSpPr>
          <p:grpSpPr>
            <a:xfrm>
              <a:off x="268439" y="3040360"/>
              <a:ext cx="1524649" cy="410106"/>
              <a:chOff x="1780427" y="2806928"/>
              <a:chExt cx="1524649" cy="410106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CC7B471-C0D0-AEB6-D506-7F45C257CCB1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24165" cy="215444"/>
              </a:xfrm>
              <a:prstGeom prst="rect">
                <a:avLst/>
              </a:prstGeom>
              <a:solidFill>
                <a:srgbClr val="12036D"/>
              </a:solidFill>
              <a:ln>
                <a:solidFill>
                  <a:srgbClr val="1E05B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Mold Engineer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9DD9D4D-7AFD-A47F-377C-93598E4C4947}"/>
                  </a:ext>
                </a:extLst>
              </p:cNvPr>
              <p:cNvSpPr/>
              <p:nvPr/>
            </p:nvSpPr>
            <p:spPr>
              <a:xfrm>
                <a:off x="1780911" y="3015812"/>
                <a:ext cx="1524165" cy="20122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6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Hector Hernandez </a:t>
                </a:r>
                <a:endParaRPr kumimoji="0" lang="es-MX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9CC4B-11A2-5F7F-E67C-23DC7EFDC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77497" y="3242420"/>
              <a:ext cx="148463" cy="21487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9085766-B299-74A2-4222-7F5B0A3BC841}"/>
              </a:ext>
            </a:extLst>
          </p:cNvPr>
          <p:cNvGrpSpPr/>
          <p:nvPr/>
        </p:nvGrpSpPr>
        <p:grpSpPr>
          <a:xfrm>
            <a:off x="1125207" y="2200533"/>
            <a:ext cx="1524159" cy="530184"/>
            <a:chOff x="348989" y="2126663"/>
            <a:chExt cx="1471980" cy="53018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1F0143D-F635-FB79-6AC6-2EC60446357F}"/>
                </a:ext>
              </a:extLst>
            </p:cNvPr>
            <p:cNvGrpSpPr/>
            <p:nvPr/>
          </p:nvGrpSpPr>
          <p:grpSpPr>
            <a:xfrm>
              <a:off x="355247" y="2126666"/>
              <a:ext cx="1465722" cy="530181"/>
              <a:chOff x="3362066" y="969095"/>
              <a:chExt cx="3002523" cy="847974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6CA1386-C3B5-FBC1-67C1-54DA0CEF694E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4"/>
                <a:chOff x="3424035" y="737901"/>
                <a:chExt cx="1246953" cy="623480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8AC15B4-98A1-29DA-1DF7-E19D3FD97904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50EA9EC-D6BE-1E9F-FBD7-3C390F84638E}"/>
                    </a:ext>
                  </a:extLst>
                </p:cNvPr>
                <p:cNvSpPr/>
                <p:nvPr/>
              </p:nvSpPr>
              <p:spPr>
                <a:xfrm>
                  <a:off x="3424035" y="737905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</a:t>
                  </a:r>
                  <a:r>
                    <a:rPr lang="es-MX" sz="900" dirty="0">
                      <a:solidFill>
                        <a:srgbClr val="000000"/>
                      </a:solidFill>
                      <a:latin typeface="Calibri"/>
                    </a:rPr>
                    <a:t>Jonathan Ayala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7DD6B4-280C-1E17-D778-3B61417A3575}"/>
                  </a:ext>
                </a:extLst>
              </p:cNvPr>
              <p:cNvSpPr txBox="1"/>
              <p:nvPr/>
            </p:nvSpPr>
            <p:spPr>
              <a:xfrm>
                <a:off x="3378609" y="976399"/>
                <a:ext cx="2973221" cy="541485"/>
              </a:xfrm>
              <a:prstGeom prst="rect">
                <a:avLst/>
              </a:prstGeom>
              <a:solidFill>
                <a:srgbClr val="69A03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Maintenance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Coordinator 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17EC21E-5C7B-EBA6-4F04-42BA3D075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8989" y="2126663"/>
              <a:ext cx="363081" cy="529632"/>
            </a:xfrm>
            <a:prstGeom prst="rect">
              <a:avLst/>
            </a:prstGeom>
          </p:spPr>
        </p:pic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3FDD7A9-1FFA-3613-C01E-8720C5FAEDD5}"/>
              </a:ext>
            </a:extLst>
          </p:cNvPr>
          <p:cNvGrpSpPr/>
          <p:nvPr/>
        </p:nvGrpSpPr>
        <p:grpSpPr>
          <a:xfrm>
            <a:off x="5888051" y="4119872"/>
            <a:ext cx="1524165" cy="466397"/>
            <a:chOff x="6421541" y="5751982"/>
            <a:chExt cx="1524165" cy="466397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FB298E1-D853-3C10-B970-0530D204E3C3}"/>
                </a:ext>
              </a:extLst>
            </p:cNvPr>
            <p:cNvGrpSpPr/>
            <p:nvPr/>
          </p:nvGrpSpPr>
          <p:grpSpPr>
            <a:xfrm>
              <a:off x="6421541" y="5751982"/>
              <a:ext cx="1524165" cy="466393"/>
              <a:chOff x="2438075" y="3902047"/>
              <a:chExt cx="1533890" cy="519834"/>
            </a:xfrm>
          </p:grpSpPr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33F98558-0374-BB6D-1F7B-434DE0C77B17}"/>
                  </a:ext>
                </a:extLst>
              </p:cNvPr>
              <p:cNvSpPr txBox="1"/>
              <p:nvPr/>
            </p:nvSpPr>
            <p:spPr>
              <a:xfrm>
                <a:off x="2438075" y="3902047"/>
                <a:ext cx="1533890" cy="240130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Sewing Technician</a:t>
                </a: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DE0998DB-B542-3207-2F07-E4D2F5794E31}"/>
                  </a:ext>
                </a:extLst>
              </p:cNvPr>
              <p:cNvSpPr/>
              <p:nvPr/>
            </p:nvSpPr>
            <p:spPr>
              <a:xfrm>
                <a:off x="2440798" y="4135219"/>
                <a:ext cx="1530908" cy="28666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Mario Martinez Flores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7E58898-856E-7171-9C22-9216BF487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38799" y="5996630"/>
              <a:ext cx="148977" cy="221749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3C62042-659B-A51C-0161-88EFE1710A52}"/>
              </a:ext>
            </a:extLst>
          </p:cNvPr>
          <p:cNvGrpSpPr/>
          <p:nvPr/>
        </p:nvGrpSpPr>
        <p:grpSpPr>
          <a:xfrm>
            <a:off x="5888051" y="3047209"/>
            <a:ext cx="1524165" cy="867701"/>
            <a:chOff x="8525584" y="3426057"/>
            <a:chExt cx="1524165" cy="8677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443A6C-0D46-CFBC-483A-6AF305497137}"/>
                </a:ext>
              </a:extLst>
            </p:cNvPr>
            <p:cNvGrpSpPr/>
            <p:nvPr/>
          </p:nvGrpSpPr>
          <p:grpSpPr>
            <a:xfrm>
              <a:off x="8525584" y="3426057"/>
              <a:ext cx="1524165" cy="867701"/>
              <a:chOff x="6421798" y="3416630"/>
              <a:chExt cx="1524165" cy="86770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5D8A492-FE71-DED7-34C1-E1BB814F2DB7}"/>
                  </a:ext>
                </a:extLst>
              </p:cNvPr>
              <p:cNvGrpSpPr/>
              <p:nvPr/>
            </p:nvGrpSpPr>
            <p:grpSpPr>
              <a:xfrm>
                <a:off x="6421798" y="3416630"/>
                <a:ext cx="1524165" cy="867701"/>
                <a:chOff x="6421798" y="3416630"/>
                <a:chExt cx="1524165" cy="867701"/>
              </a:xfrm>
            </p:grpSpPr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378AEA2-2A64-973C-5850-1B1486BB099F}"/>
                    </a:ext>
                  </a:extLst>
                </p:cNvPr>
                <p:cNvGrpSpPr/>
                <p:nvPr/>
              </p:nvGrpSpPr>
              <p:grpSpPr>
                <a:xfrm>
                  <a:off x="6421798" y="3416630"/>
                  <a:ext cx="1524165" cy="867701"/>
                  <a:chOff x="2438075" y="3902047"/>
                  <a:chExt cx="1533890" cy="967124"/>
                </a:xfrm>
              </p:grpSpPr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2D3CA5D5-71B5-BAA3-1A07-AD67EC2749A3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075" y="3902047"/>
                    <a:ext cx="1533890" cy="240130"/>
                  </a:xfrm>
                  <a:prstGeom prst="rect">
                    <a:avLst/>
                  </a:prstGeom>
                  <a:solidFill>
                    <a:srgbClr val="69A032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MX" sz="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Assembly Technician</a:t>
                    </a:r>
                  </a:p>
                </p:txBody>
              </p:sp>
              <p:sp>
                <p:nvSpPr>
                  <p:cNvPr id="289" name="Rectangle 288">
                    <a:extLst>
                      <a:ext uri="{FF2B5EF4-FFF2-40B4-BE49-F238E27FC236}">
                        <a16:creationId xmlns:a16="http://schemas.microsoft.com/office/drawing/2014/main" id="{62C95894-11EC-81C8-AACD-50640A159A37}"/>
                      </a:ext>
                    </a:extLst>
                  </p:cNvPr>
                  <p:cNvSpPr/>
                  <p:nvPr/>
                </p:nvSpPr>
                <p:spPr>
                  <a:xfrm>
                    <a:off x="2440798" y="4135219"/>
                    <a:ext cx="1530908" cy="73395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Miguel ángel Alba</a:t>
                    </a:r>
                    <a:endPara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Nabor Damián (TL)</a:t>
                    </a:r>
                  </a:p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s-MX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Luis Eduardo Reséndiz</a:t>
                    </a:r>
                    <a:endPara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AC94D65D-FF94-E3CB-550E-2AF3472BF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35569" y="3642001"/>
                  <a:ext cx="148977" cy="207637"/>
                </a:xfrm>
                <a:prstGeom prst="rect">
                  <a:avLst/>
                </a:prstGeom>
              </p:spPr>
            </p:pic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BE8E888-3878-983F-90B1-DF468CCD8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34432" y="4068887"/>
                <a:ext cx="147196" cy="196572"/>
              </a:xfrm>
              <a:prstGeom prst="rect">
                <a:avLst/>
              </a:prstGeom>
            </p:spPr>
          </p:pic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6804C8B5-781E-D8B4-6FC2-45F42A48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737961" y="3859318"/>
              <a:ext cx="148977" cy="226059"/>
            </a:xfrm>
            <a:prstGeom prst="rect">
              <a:avLst/>
            </a:prstGeom>
          </p:spPr>
        </p:pic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1887287" y="2040976"/>
            <a:ext cx="9411825" cy="142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E550951-EEF7-01C5-C643-06FF145B62D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446" y="1879694"/>
            <a:ext cx="0" cy="17552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60A1397-180F-F744-8907-519C68759C51}"/>
              </a:ext>
            </a:extLst>
          </p:cNvPr>
          <p:cNvCxnSpPr>
            <a:cxnSpLocks/>
          </p:cNvCxnSpPr>
          <p:nvPr/>
        </p:nvCxnSpPr>
        <p:spPr bwMode="auto">
          <a:xfrm flipH="1">
            <a:off x="1981512" y="2932020"/>
            <a:ext cx="4509" cy="226823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A2C21B5-99C4-EC97-7FB4-707F37543123}"/>
              </a:ext>
            </a:extLst>
          </p:cNvPr>
          <p:cNvGrpSpPr/>
          <p:nvPr/>
        </p:nvGrpSpPr>
        <p:grpSpPr>
          <a:xfrm>
            <a:off x="5888051" y="5043015"/>
            <a:ext cx="1524165" cy="466222"/>
            <a:chOff x="6682498" y="5035609"/>
            <a:chExt cx="1524165" cy="4662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E28A7-3C32-8B64-87F0-976D9B1644B4}"/>
                </a:ext>
              </a:extLst>
            </p:cNvPr>
            <p:cNvGrpSpPr/>
            <p:nvPr/>
          </p:nvGrpSpPr>
          <p:grpSpPr>
            <a:xfrm>
              <a:off x="6682498" y="5035609"/>
              <a:ext cx="1524165" cy="466222"/>
              <a:chOff x="2438075" y="3902047"/>
              <a:chExt cx="1533890" cy="51964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822600-15F5-F6A8-0934-7A7809726E36}"/>
                  </a:ext>
                </a:extLst>
              </p:cNvPr>
              <p:cNvSpPr txBox="1"/>
              <p:nvPr/>
            </p:nvSpPr>
            <p:spPr>
              <a:xfrm>
                <a:off x="2438075" y="3902047"/>
                <a:ext cx="1533890" cy="240130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Tooling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Technician</a:t>
                </a:r>
                <a:endPara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400C14E-7424-D1DC-6E88-11AB8906C452}"/>
                  </a:ext>
                </a:extLst>
              </p:cNvPr>
              <p:cNvSpPr/>
              <p:nvPr/>
            </p:nvSpPr>
            <p:spPr>
              <a:xfrm>
                <a:off x="2440797" y="4135218"/>
                <a:ext cx="1530908" cy="2864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Luis Enrique </a:t>
                </a:r>
                <a:r>
                  <a:rPr lang="es-MX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kumimoji="0" lang="es-MX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eyes</a:t>
                </a:r>
                <a:endParaRPr kumimoji="0" lang="es-MX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AFD9D2-F4A7-071C-B3F1-F57789AFA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99595" y="5300818"/>
              <a:ext cx="149138" cy="201012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179B3FB-D796-29B9-4C2B-AE4F7E81B644}"/>
              </a:ext>
            </a:extLst>
          </p:cNvPr>
          <p:cNvGrpSpPr/>
          <p:nvPr/>
        </p:nvGrpSpPr>
        <p:grpSpPr>
          <a:xfrm>
            <a:off x="7631695" y="3036364"/>
            <a:ext cx="1524241" cy="617598"/>
            <a:chOff x="8507620" y="3035941"/>
            <a:chExt cx="1524241" cy="61759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B980077-AD53-E956-1CF1-2975CD1E1341}"/>
                </a:ext>
              </a:extLst>
            </p:cNvPr>
            <p:cNvGrpSpPr/>
            <p:nvPr/>
          </p:nvGrpSpPr>
          <p:grpSpPr>
            <a:xfrm>
              <a:off x="8507620" y="3035941"/>
              <a:ext cx="1524241" cy="617598"/>
              <a:chOff x="4284769" y="2811403"/>
              <a:chExt cx="1524241" cy="617598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4C18C352-D1B8-CB63-7830-BC895AC29FC9}"/>
                  </a:ext>
                </a:extLst>
              </p:cNvPr>
              <p:cNvGrpSpPr/>
              <p:nvPr/>
            </p:nvGrpSpPr>
            <p:grpSpPr>
              <a:xfrm>
                <a:off x="4284769" y="2811403"/>
                <a:ext cx="1524241" cy="617598"/>
                <a:chOff x="2056159" y="4490702"/>
                <a:chExt cx="1524241" cy="617598"/>
              </a:xfrm>
            </p:grpSpPr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82385161-4FC5-E758-6817-88419CA19683}"/>
                    </a:ext>
                  </a:extLst>
                </p:cNvPr>
                <p:cNvSpPr txBox="1"/>
                <p:nvPr/>
              </p:nvSpPr>
              <p:spPr>
                <a:xfrm>
                  <a:off x="2056235" y="4490702"/>
                  <a:ext cx="1524165" cy="215444"/>
                </a:xfrm>
                <a:prstGeom prst="rect">
                  <a:avLst/>
                </a:prstGeom>
                <a:solidFill>
                  <a:srgbClr val="69A032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Toolcrip Warehouse</a:t>
                  </a: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B17C4EB6-8250-128D-0638-BEC839E50FED}"/>
                    </a:ext>
                  </a:extLst>
                </p:cNvPr>
                <p:cNvSpPr/>
                <p:nvPr/>
              </p:nvSpPr>
              <p:spPr>
                <a:xfrm>
                  <a:off x="2056159" y="4698942"/>
                  <a:ext cx="1524165" cy="40935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Juan Manuel Negrete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Jose Manuel de la Luz </a:t>
                  </a:r>
                </a:p>
              </p:txBody>
            </p:sp>
          </p:grpSp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id="{68A62253-DCAD-965E-4015-ED76A8EB1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93549" y="3017523"/>
                <a:ext cx="148958" cy="202928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BAC25A-AD8F-1A78-0985-AC60DC07D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14299" y="3428999"/>
              <a:ext cx="155727" cy="202051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FA9B9F-17E0-D60D-EFF0-02EE5D696C9C}"/>
              </a:ext>
            </a:extLst>
          </p:cNvPr>
          <p:cNvCxnSpPr>
            <a:cxnSpLocks/>
          </p:cNvCxnSpPr>
          <p:nvPr/>
        </p:nvCxnSpPr>
        <p:spPr bwMode="auto">
          <a:xfrm flipV="1">
            <a:off x="11309323" y="2048095"/>
            <a:ext cx="0" cy="4373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C70358-9875-4E49-2762-F56E3D45E0EC}"/>
              </a:ext>
            </a:extLst>
          </p:cNvPr>
          <p:cNvGrpSpPr/>
          <p:nvPr/>
        </p:nvGrpSpPr>
        <p:grpSpPr>
          <a:xfrm>
            <a:off x="10536787" y="2471280"/>
            <a:ext cx="1524649" cy="416457"/>
            <a:chOff x="10537029" y="4329076"/>
            <a:chExt cx="1524649" cy="416457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339ECD81-DCAE-AAE4-0885-4BE1774A21DA}"/>
                </a:ext>
              </a:extLst>
            </p:cNvPr>
            <p:cNvGrpSpPr/>
            <p:nvPr/>
          </p:nvGrpSpPr>
          <p:grpSpPr>
            <a:xfrm>
              <a:off x="10537029" y="4329076"/>
              <a:ext cx="1524649" cy="416456"/>
              <a:chOff x="1780427" y="2806928"/>
              <a:chExt cx="1524649" cy="416456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CA44D9BC-1F4F-932C-CAA8-C2F3FE157531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24165" cy="215444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Maintenance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Planner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C9DDBBD-7B2A-1733-55E5-A727CC73D6EB}"/>
                  </a:ext>
                </a:extLst>
              </p:cNvPr>
              <p:cNvSpPr/>
              <p:nvPr/>
            </p:nvSpPr>
            <p:spPr>
              <a:xfrm>
                <a:off x="1780911" y="3022162"/>
                <a:ext cx="1524165" cy="20122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Diana Laura Salinas</a:t>
                </a: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127E795B-1110-A1C4-1263-E76BC7C2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726863" y="4544311"/>
              <a:ext cx="172476" cy="201222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A330E88-EA2A-0596-98F2-D4836C3E034B}"/>
              </a:ext>
            </a:extLst>
          </p:cNvPr>
          <p:cNvGrpSpPr/>
          <p:nvPr/>
        </p:nvGrpSpPr>
        <p:grpSpPr>
          <a:xfrm>
            <a:off x="3119501" y="2213206"/>
            <a:ext cx="1469352" cy="544756"/>
            <a:chOff x="1155950" y="2212235"/>
            <a:chExt cx="1469352" cy="54475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58069DA-86E6-E0C9-4A14-E5B311EA1432}"/>
                </a:ext>
              </a:extLst>
            </p:cNvPr>
            <p:cNvGrpSpPr/>
            <p:nvPr/>
          </p:nvGrpSpPr>
          <p:grpSpPr>
            <a:xfrm>
              <a:off x="1159580" y="2219433"/>
              <a:ext cx="1465722" cy="530181"/>
              <a:chOff x="3362066" y="969095"/>
              <a:chExt cx="3002523" cy="847974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BA6919F8-CF5F-69C7-1331-782E8914E62E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4"/>
                <a:chOff x="3424035" y="737901"/>
                <a:chExt cx="1246953" cy="62348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4F857F48-9558-17BD-35FB-78D43EB262C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D5D654D-37C7-0E5B-B535-57FCF55F4A08}"/>
                    </a:ext>
                  </a:extLst>
                </p:cNvPr>
                <p:cNvSpPr/>
                <p:nvPr/>
              </p:nvSpPr>
              <p:spPr>
                <a:xfrm>
                  <a:off x="3424035" y="737905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</a:t>
                  </a: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Aaron Rodriguez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1D834AA-495E-FF91-DEA3-A4F0A4BD3EE6}"/>
                  </a:ext>
                </a:extLst>
              </p:cNvPr>
              <p:cNvSpPr txBox="1"/>
              <p:nvPr/>
            </p:nvSpPr>
            <p:spPr>
              <a:xfrm>
                <a:off x="3378609" y="976399"/>
                <a:ext cx="2973222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Maintenance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Coordinator 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170F72-82CE-A8CC-08F7-4A4ECE6E4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55950" y="2212235"/>
              <a:ext cx="356652" cy="544756"/>
            </a:xfrm>
            <a:prstGeom prst="rect">
              <a:avLst/>
            </a:prstGeom>
          </p:spPr>
        </p:pic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CED716B-7A9C-F67C-DF82-42D832FF9CAC}"/>
              </a:ext>
            </a:extLst>
          </p:cNvPr>
          <p:cNvGrpSpPr/>
          <p:nvPr/>
        </p:nvGrpSpPr>
        <p:grpSpPr>
          <a:xfrm>
            <a:off x="3990174" y="3048755"/>
            <a:ext cx="1524165" cy="1051833"/>
            <a:chOff x="3990174" y="3048755"/>
            <a:chExt cx="1524165" cy="1051833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4BBFACE8-1E6F-FC82-1FE2-8DAF7BA396D4}"/>
                </a:ext>
              </a:extLst>
            </p:cNvPr>
            <p:cNvGrpSpPr/>
            <p:nvPr/>
          </p:nvGrpSpPr>
          <p:grpSpPr>
            <a:xfrm>
              <a:off x="3990174" y="3048755"/>
              <a:ext cx="1524165" cy="1051833"/>
              <a:chOff x="3990174" y="3048755"/>
              <a:chExt cx="1524165" cy="105183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82B8C48-4A5F-8A98-3532-D43664E7DBD5}"/>
                  </a:ext>
                </a:extLst>
              </p:cNvPr>
              <p:cNvGrpSpPr/>
              <p:nvPr/>
            </p:nvGrpSpPr>
            <p:grpSpPr>
              <a:xfrm>
                <a:off x="3990174" y="3048755"/>
                <a:ext cx="1524165" cy="1051833"/>
                <a:chOff x="316117" y="3371171"/>
                <a:chExt cx="1524165" cy="105183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4C21AA82-0727-10E6-2E53-021FA3E68A5E}"/>
                    </a:ext>
                  </a:extLst>
                </p:cNvPr>
                <p:cNvGrpSpPr/>
                <p:nvPr/>
              </p:nvGrpSpPr>
              <p:grpSpPr>
                <a:xfrm>
                  <a:off x="316117" y="3371171"/>
                  <a:ext cx="1524165" cy="1051833"/>
                  <a:chOff x="2438075" y="3902047"/>
                  <a:chExt cx="1533890" cy="1172354"/>
                </a:xfrm>
              </p:grpSpPr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2CD8BBB2-358B-71B5-DD5E-595856E8E710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075" y="3902047"/>
                    <a:ext cx="1533890" cy="240130"/>
                  </a:xfrm>
                  <a:prstGeom prst="rect">
                    <a:avLst/>
                  </a:prstGeom>
                  <a:solidFill>
                    <a:srgbClr val="69A032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MX" sz="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Sewing Technician</a:t>
                    </a: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E948699A-B778-89E7-ED49-2E19AAC63A7E}"/>
                      </a:ext>
                    </a:extLst>
                  </p:cNvPr>
                  <p:cNvSpPr/>
                  <p:nvPr/>
                </p:nvSpPr>
                <p:spPr>
                  <a:xfrm>
                    <a:off x="2440799" y="4135219"/>
                    <a:ext cx="1530908" cy="93918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s-MX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Alan Orlando Ramos</a:t>
                    </a:r>
                    <a:endPara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Luis Hernandez</a:t>
                    </a:r>
                  </a:p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Jose Bautista</a:t>
                    </a:r>
                  </a:p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Ángel Lara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13E371E-882D-D8DA-8B71-9CBB238043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08127" y="3793653"/>
                  <a:ext cx="153116" cy="208516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2CA8D0A7-CB24-4E70-422D-AA111D2D9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08127" y="4214487"/>
                  <a:ext cx="148412" cy="208133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2275D11-228D-00F5-AA6A-80DE14F19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82184" y="3262516"/>
                <a:ext cx="156967" cy="206502"/>
              </a:xfrm>
              <a:prstGeom prst="rect">
                <a:avLst/>
              </a:prstGeom>
            </p:spPr>
          </p:pic>
        </p:grp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D0171329-9C0B-CACB-F9FB-B1E4ECBF4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184454" y="3688806"/>
              <a:ext cx="153116" cy="19848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46AF3F-FC77-7EA5-BCA9-EFB1B7102055}"/>
              </a:ext>
            </a:extLst>
          </p:cNvPr>
          <p:cNvGrpSpPr/>
          <p:nvPr/>
        </p:nvGrpSpPr>
        <p:grpSpPr>
          <a:xfrm>
            <a:off x="3990174" y="4294142"/>
            <a:ext cx="1524165" cy="620508"/>
            <a:chOff x="316117" y="5758005"/>
            <a:chExt cx="1524165" cy="620508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FE808F3B-2FB9-8B7B-F296-79BA0C76C064}"/>
                </a:ext>
              </a:extLst>
            </p:cNvPr>
            <p:cNvGrpSpPr/>
            <p:nvPr/>
          </p:nvGrpSpPr>
          <p:grpSpPr>
            <a:xfrm>
              <a:off x="316117" y="5758005"/>
              <a:ext cx="1524165" cy="620508"/>
              <a:chOff x="2438075" y="3902047"/>
              <a:chExt cx="1533890" cy="691608"/>
            </a:xfrm>
          </p:grpSpPr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82477DF9-5DAC-F519-98D2-265D6B1734F7}"/>
                  </a:ext>
                </a:extLst>
              </p:cNvPr>
              <p:cNvSpPr txBox="1"/>
              <p:nvPr/>
            </p:nvSpPr>
            <p:spPr>
              <a:xfrm>
                <a:off x="2438075" y="3902047"/>
                <a:ext cx="1533890" cy="240130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Assembly Technician</a:t>
                </a: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61573522-305D-BD2A-BE1B-92CB2551254F}"/>
                  </a:ext>
                </a:extLst>
              </p:cNvPr>
              <p:cNvSpPr/>
              <p:nvPr/>
            </p:nvSpPr>
            <p:spPr>
              <a:xfrm>
                <a:off x="2440798" y="4135218"/>
                <a:ext cx="1530908" cy="45843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Jesus Gonzalez (TL)</a:t>
                </a:r>
              </a:p>
              <a:p>
                <a:pPr marL="0" marR="0" lvl="0" indent="0" algn="l" defTabSz="40005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V A C A N T E</a:t>
                </a:r>
              </a:p>
            </p:txBody>
          </p:sp>
        </p:grp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C3E1CD39-7A0B-3750-208D-A92C2322B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508127" y="5953389"/>
              <a:ext cx="151516" cy="222497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FB62DD-8959-5097-FBAB-910CA7988562}"/>
              </a:ext>
            </a:extLst>
          </p:cNvPr>
          <p:cNvGrpSpPr/>
          <p:nvPr/>
        </p:nvGrpSpPr>
        <p:grpSpPr>
          <a:xfrm>
            <a:off x="2113785" y="4159072"/>
            <a:ext cx="1524165" cy="677804"/>
            <a:chOff x="5098996" y="4489350"/>
            <a:chExt cx="1524165" cy="67780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14F8C8C-D783-2F82-596D-81B7AC0D2BFA}"/>
                </a:ext>
              </a:extLst>
            </p:cNvPr>
            <p:cNvGrpSpPr/>
            <p:nvPr/>
          </p:nvGrpSpPr>
          <p:grpSpPr>
            <a:xfrm>
              <a:off x="5098996" y="4489350"/>
              <a:ext cx="1524165" cy="677804"/>
              <a:chOff x="316117" y="3371171"/>
              <a:chExt cx="1524165" cy="6778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4FB4772-F941-E76D-CD4D-0EAA902DA30A}"/>
                  </a:ext>
                </a:extLst>
              </p:cNvPr>
              <p:cNvGrpSpPr/>
              <p:nvPr/>
            </p:nvGrpSpPr>
            <p:grpSpPr>
              <a:xfrm>
                <a:off x="316117" y="3371171"/>
                <a:ext cx="1524165" cy="677804"/>
                <a:chOff x="2438075" y="3902047"/>
                <a:chExt cx="1533890" cy="755468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A964D95-E2F0-8CB8-6B4A-72863D27D464}"/>
                    </a:ext>
                  </a:extLst>
                </p:cNvPr>
                <p:cNvSpPr txBox="1"/>
                <p:nvPr/>
              </p:nvSpPr>
              <p:spPr>
                <a:xfrm>
                  <a:off x="2438075" y="3902047"/>
                  <a:ext cx="1533890" cy="240130"/>
                </a:xfrm>
                <a:prstGeom prst="rect">
                  <a:avLst/>
                </a:prstGeom>
                <a:solidFill>
                  <a:srgbClr val="69A032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Sewing Technician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97D78D5-D6D7-165F-EE36-950BD7E059CB}"/>
                    </a:ext>
                  </a:extLst>
                </p:cNvPr>
                <p:cNvSpPr/>
                <p:nvPr/>
              </p:nvSpPr>
              <p:spPr>
                <a:xfrm>
                  <a:off x="2440799" y="4135219"/>
                  <a:ext cx="1530908" cy="52229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Beatriz Bárcenas</a:t>
                  </a: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Oswaldo Moreno</a:t>
                  </a: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46A04D91-ABDF-1A4D-1410-0A1ABE162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14658" y="3624314"/>
                <a:ext cx="151351" cy="195986"/>
              </a:xfrm>
              <a:prstGeom prst="rect">
                <a:avLst/>
              </a:prstGeom>
            </p:spPr>
          </p:pic>
        </p:grp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C4BC95FE-DE1D-396E-823C-EE13CFC9F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292530" y="4937927"/>
              <a:ext cx="156358" cy="194291"/>
            </a:xfrm>
            <a:prstGeom prst="rect">
              <a:avLst/>
            </a:prstGeom>
          </p:spPr>
        </p:pic>
      </p:grpSp>
      <p:pic>
        <p:nvPicPr>
          <p:cNvPr id="266" name="Picture 265">
            <a:extLst>
              <a:ext uri="{FF2B5EF4-FFF2-40B4-BE49-F238E27FC236}">
                <a16:creationId xmlns:a16="http://schemas.microsoft.com/office/drawing/2014/main" id="{2A8BA61E-1F4E-7B8E-6137-AC12CAA6C4B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75056" y="4447592"/>
            <a:ext cx="158485" cy="207791"/>
          </a:xfrm>
          <a:prstGeom prst="rect">
            <a:avLst/>
          </a:prstGeom>
        </p:spPr>
      </p:pic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2B368C2-79EB-6B6D-B757-409A0EA7FEB6}"/>
              </a:ext>
            </a:extLst>
          </p:cNvPr>
          <p:cNvGrpSpPr/>
          <p:nvPr/>
        </p:nvGrpSpPr>
        <p:grpSpPr>
          <a:xfrm>
            <a:off x="2120151" y="3042093"/>
            <a:ext cx="1524165" cy="901283"/>
            <a:chOff x="2120151" y="3042093"/>
            <a:chExt cx="1524165" cy="901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27952C-338F-9401-AE2D-AAAD83840DD2}"/>
                </a:ext>
              </a:extLst>
            </p:cNvPr>
            <p:cNvGrpSpPr/>
            <p:nvPr/>
          </p:nvGrpSpPr>
          <p:grpSpPr>
            <a:xfrm>
              <a:off x="2120151" y="3042093"/>
              <a:ext cx="1524165" cy="901283"/>
              <a:chOff x="316117" y="4745235"/>
              <a:chExt cx="1524165" cy="901283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9EBD37B9-D3FA-F7BA-DAD3-8C98AAB16096}"/>
                  </a:ext>
                </a:extLst>
              </p:cNvPr>
              <p:cNvGrpSpPr/>
              <p:nvPr/>
            </p:nvGrpSpPr>
            <p:grpSpPr>
              <a:xfrm>
                <a:off x="316117" y="4745235"/>
                <a:ext cx="1524165" cy="901283"/>
                <a:chOff x="2438075" y="3902045"/>
                <a:chExt cx="1533890" cy="1004554"/>
              </a:xfrm>
            </p:grpSpPr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129CDC23-C78F-053F-3DB8-C948D86A5D17}"/>
                    </a:ext>
                  </a:extLst>
                </p:cNvPr>
                <p:cNvSpPr txBox="1"/>
                <p:nvPr/>
              </p:nvSpPr>
              <p:spPr>
                <a:xfrm>
                  <a:off x="2438075" y="3902045"/>
                  <a:ext cx="1533890" cy="240130"/>
                </a:xfrm>
                <a:prstGeom prst="rect">
                  <a:avLst/>
                </a:prstGeom>
                <a:solidFill>
                  <a:srgbClr val="69A032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Injection / Foam Technician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BEF1D67-E63F-6296-028F-9C35027EA9A5}"/>
                    </a:ext>
                  </a:extLst>
                </p:cNvPr>
                <p:cNvSpPr/>
                <p:nvPr/>
              </p:nvSpPr>
              <p:spPr>
                <a:xfrm>
                  <a:off x="2440798" y="4135219"/>
                  <a:ext cx="1530908" cy="77138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Marco Posadas (TL)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Aldo Ángel Perez</a:t>
                  </a:r>
                  <a:endParaRPr kumimoji="0" lang="es-MX" sz="7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Ivan Gregorio</a:t>
                  </a: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1094367-F271-B2E1-576B-B9026C307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12137" y="4984185"/>
                <a:ext cx="152952" cy="201297"/>
              </a:xfrm>
              <a:prstGeom prst="rect">
                <a:avLst/>
              </a:prstGeom>
            </p:spPr>
          </p:pic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0C963E0C-7C6E-2C95-EEA2-0D7844C92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8126" y="5381363"/>
                <a:ext cx="157427" cy="226681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E9B39D-F33F-056C-43D0-906CC9A1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314455" y="3481746"/>
              <a:ext cx="154667" cy="202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96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313EC3-5EAD-7D6A-19A9-A4D770FA8721}"/>
              </a:ext>
            </a:extLst>
          </p:cNvPr>
          <p:cNvCxnSpPr>
            <a:cxnSpLocks/>
            <a:endCxn id="35" idx="2"/>
          </p:cNvCxnSpPr>
          <p:nvPr/>
        </p:nvCxnSpPr>
        <p:spPr bwMode="auto">
          <a:xfrm flipV="1">
            <a:off x="6095999" y="1885047"/>
            <a:ext cx="0" cy="3302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de-DE" altLang="de-DE" sz="2800" dirty="0"/>
              <a:t>APU: 1 BMW / DAIMLER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14</a:t>
            </a:fld>
            <a:endParaRPr lang="de-DE" altLang="cs-CZ"/>
          </a:p>
        </p:txBody>
      </p: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935479"/>
              </p:ext>
            </p:extLst>
          </p:nvPr>
        </p:nvGraphicFramePr>
        <p:xfrm>
          <a:off x="10207749" y="5323858"/>
          <a:ext cx="1397511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30550174"/>
                  </a:ext>
                </a:extLst>
              </a:tr>
            </a:tbl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6A153F-105A-B8F8-5A1C-73B24D6BCA2E}"/>
              </a:ext>
            </a:extLst>
          </p:cNvPr>
          <p:cNvCxnSpPr>
            <a:cxnSpLocks/>
          </p:cNvCxnSpPr>
          <p:nvPr/>
        </p:nvCxnSpPr>
        <p:spPr bwMode="auto">
          <a:xfrm flipV="1">
            <a:off x="3733797" y="3054303"/>
            <a:ext cx="1" cy="6402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7C457F3-37A7-4FD4-6938-FDD7DF454CAD}"/>
              </a:ext>
            </a:extLst>
          </p:cNvPr>
          <p:cNvCxnSpPr>
            <a:cxnSpLocks/>
          </p:cNvCxnSpPr>
          <p:nvPr/>
        </p:nvCxnSpPr>
        <p:spPr bwMode="auto">
          <a:xfrm flipV="1">
            <a:off x="8466070" y="3053106"/>
            <a:ext cx="1" cy="6402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5FE13B9-25F7-A4A8-CD79-B471396A5F9F}"/>
              </a:ext>
            </a:extLst>
          </p:cNvPr>
          <p:cNvCxnSpPr>
            <a:cxnSpLocks/>
          </p:cNvCxnSpPr>
          <p:nvPr/>
        </p:nvCxnSpPr>
        <p:spPr bwMode="auto">
          <a:xfrm flipV="1">
            <a:off x="3732402" y="2214930"/>
            <a:ext cx="0" cy="31039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B3AB04-B251-3993-CC52-902989A1C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8470771" y="2206659"/>
            <a:ext cx="0" cy="3186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D081F94-F8FE-5A1D-F5B7-3C7AF89B4E13}"/>
              </a:ext>
            </a:extLst>
          </p:cNvPr>
          <p:cNvCxnSpPr>
            <a:cxnSpLocks/>
          </p:cNvCxnSpPr>
          <p:nvPr/>
        </p:nvCxnSpPr>
        <p:spPr bwMode="auto">
          <a:xfrm flipV="1">
            <a:off x="3732402" y="2206659"/>
            <a:ext cx="4733668" cy="827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36DCD-2777-0971-23E5-A7A4CBDABE6E}"/>
              </a:ext>
            </a:extLst>
          </p:cNvPr>
          <p:cNvGrpSpPr/>
          <p:nvPr/>
        </p:nvGrpSpPr>
        <p:grpSpPr>
          <a:xfrm>
            <a:off x="2966142" y="2525319"/>
            <a:ext cx="1529738" cy="530181"/>
            <a:chOff x="2966142" y="2525319"/>
            <a:chExt cx="1529738" cy="530181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02E260A6-7557-04D2-52C3-2973C305D52F}"/>
                </a:ext>
              </a:extLst>
            </p:cNvPr>
            <p:cNvGrpSpPr/>
            <p:nvPr/>
          </p:nvGrpSpPr>
          <p:grpSpPr>
            <a:xfrm>
              <a:off x="2971715" y="2525321"/>
              <a:ext cx="1524165" cy="530179"/>
              <a:chOff x="3362066" y="969095"/>
              <a:chExt cx="3002523" cy="847971"/>
            </a:xfrm>
          </p:grpSpPr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F11EF23C-9793-78C2-4E91-C3FE15957707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1"/>
                <a:chOff x="3424035" y="737901"/>
                <a:chExt cx="1246953" cy="623478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0317B5EF-9813-5992-8281-030BACEDCF47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BE8A394F-A971-3E87-9232-463658569314}"/>
                    </a:ext>
                  </a:extLst>
                </p:cNvPr>
                <p:cNvSpPr/>
                <p:nvPr/>
              </p:nvSpPr>
              <p:spPr>
                <a:xfrm>
                  <a:off x="3424035" y="737903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Monica Aguila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DF89189D-67DA-81A3-370A-6A20A2E9A841}"/>
                  </a:ext>
                </a:extLst>
              </p:cNvPr>
              <p:cNvSpPr txBox="1"/>
              <p:nvPr/>
            </p:nvSpPr>
            <p:spPr>
              <a:xfrm>
                <a:off x="3378610" y="976400"/>
                <a:ext cx="2973222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Production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Supervisor 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97071B5-C1A7-5D3E-CF0A-C7E9464E0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59"/>
            <a:stretch/>
          </p:blipFill>
          <p:spPr>
            <a:xfrm>
              <a:off x="2966142" y="2525319"/>
              <a:ext cx="427736" cy="53017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9DDE3C-328D-36D5-FB94-C1B80F4A6F3F}"/>
              </a:ext>
            </a:extLst>
          </p:cNvPr>
          <p:cNvGrpSpPr/>
          <p:nvPr/>
        </p:nvGrpSpPr>
        <p:grpSpPr>
          <a:xfrm>
            <a:off x="4838975" y="1172110"/>
            <a:ext cx="2514049" cy="720707"/>
            <a:chOff x="3362066" y="969094"/>
            <a:chExt cx="3002523" cy="8479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2E6E08-B54C-0769-85C9-0AC67293D114}"/>
                </a:ext>
              </a:extLst>
            </p:cNvPr>
            <p:cNvGrpSpPr/>
            <p:nvPr/>
          </p:nvGrpSpPr>
          <p:grpSpPr>
            <a:xfrm>
              <a:off x="3362066" y="969094"/>
              <a:ext cx="3002523" cy="847970"/>
              <a:chOff x="3424035" y="737900"/>
              <a:chExt cx="1246953" cy="62347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2E15298-92C0-C087-B884-8213F7CAACBA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560C1A-BD4C-F2F8-ED92-4ED36272654E}"/>
                  </a:ext>
                </a:extLst>
              </p:cNvPr>
              <p:cNvSpPr/>
              <p:nvPr/>
            </p:nvSpPr>
            <p:spPr>
              <a:xfrm>
                <a:off x="3424035" y="737900"/>
                <a:ext cx="1246952" cy="6167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Rhoman Mota </a:t>
                </a: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4F6DA1-E1C1-6EFA-23AF-842AFD7ED628}"/>
                </a:ext>
              </a:extLst>
            </p:cNvPr>
            <p:cNvSpPr txBox="1"/>
            <p:nvPr/>
          </p:nvSpPr>
          <p:spPr>
            <a:xfrm>
              <a:off x="3362066" y="984248"/>
              <a:ext cx="3002519" cy="4707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0" lang="es-MX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</a:t>
              </a:r>
              <a:r>
                <a:rPr lang="es-MX" sz="1000" b="1" dirty="0">
                  <a:solidFill>
                    <a:srgbClr val="FFFFFF"/>
                  </a:solidFill>
                  <a:latin typeface="Calibri"/>
                </a:rPr>
                <a:t>APU</a:t>
              </a:r>
              <a:r>
                <a:rPr lang="es-MX" sz="1000" b="1" dirty="0"/>
                <a:t>  </a:t>
              </a:r>
            </a:p>
            <a:p>
              <a:pPr algn="ctr">
                <a:defRPr/>
              </a:pPr>
              <a:r>
                <a:rPr lang="es-MX" sz="1000" b="1" dirty="0"/>
                <a:t>        Manager </a:t>
              </a:r>
            </a:p>
          </p:txBody>
        </p:sp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0FCC4225-DE91-E832-7A28-57700DDA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973" y="1169824"/>
            <a:ext cx="550625" cy="7333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DF5640-C9CA-EAC2-88BB-CE80DEA3A0D7}"/>
              </a:ext>
            </a:extLst>
          </p:cNvPr>
          <p:cNvGrpSpPr/>
          <p:nvPr/>
        </p:nvGrpSpPr>
        <p:grpSpPr>
          <a:xfrm>
            <a:off x="7705379" y="2522927"/>
            <a:ext cx="1524165" cy="530179"/>
            <a:chOff x="3362066" y="969095"/>
            <a:chExt cx="3002523" cy="8479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312A74-6CF7-F003-6806-4C234DD1237F}"/>
                </a:ext>
              </a:extLst>
            </p:cNvPr>
            <p:cNvGrpSpPr/>
            <p:nvPr/>
          </p:nvGrpSpPr>
          <p:grpSpPr>
            <a:xfrm>
              <a:off x="3362066" y="969095"/>
              <a:ext cx="3002523" cy="847971"/>
              <a:chOff x="3424035" y="737901"/>
              <a:chExt cx="1246953" cy="62347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D86889-7A41-11A2-CB17-191C58C8AC30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7422AEB-15A9-1006-A67F-D3FABF906C8B}"/>
                  </a:ext>
                </a:extLst>
              </p:cNvPr>
              <p:cNvSpPr/>
              <p:nvPr/>
            </p:nvSpPr>
            <p:spPr>
              <a:xfrm>
                <a:off x="3424035" y="737903"/>
                <a:ext cx="1246952" cy="6234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Brayan Granados</a:t>
                </a:r>
                <a:endPara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D84C56-B1BA-77CE-BC1A-28665BD89AB5}"/>
                </a:ext>
              </a:extLst>
            </p:cNvPr>
            <p:cNvSpPr txBox="1"/>
            <p:nvPr/>
          </p:nvSpPr>
          <p:spPr>
            <a:xfrm>
              <a:off x="3378610" y="976400"/>
              <a:ext cx="2973222" cy="54148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Production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 Supervisor 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DDFECEC-1AE8-921B-C947-D6B39F17A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593" y="2514476"/>
            <a:ext cx="399489" cy="538627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4D4F4F2-5606-13BC-8C52-4856BA4C8862}"/>
              </a:ext>
            </a:extLst>
          </p:cNvPr>
          <p:cNvGrpSpPr/>
          <p:nvPr/>
        </p:nvGrpSpPr>
        <p:grpSpPr>
          <a:xfrm>
            <a:off x="2970320" y="3694572"/>
            <a:ext cx="1524164" cy="1094343"/>
            <a:chOff x="2970320" y="3694572"/>
            <a:chExt cx="1524164" cy="10943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366567-FA65-44CC-7D64-1223558049B2}"/>
                </a:ext>
              </a:extLst>
            </p:cNvPr>
            <p:cNvGrpSpPr/>
            <p:nvPr/>
          </p:nvGrpSpPr>
          <p:grpSpPr>
            <a:xfrm>
              <a:off x="2970320" y="3694572"/>
              <a:ext cx="1524164" cy="1094343"/>
              <a:chOff x="2970320" y="3694572"/>
              <a:chExt cx="1524164" cy="109434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24BBC83-EDFA-BC5A-1009-46758ABE7F4D}"/>
                  </a:ext>
                </a:extLst>
              </p:cNvPr>
              <p:cNvGrpSpPr/>
              <p:nvPr/>
            </p:nvGrpSpPr>
            <p:grpSpPr>
              <a:xfrm>
                <a:off x="2970320" y="3694572"/>
                <a:ext cx="1524164" cy="1094343"/>
                <a:chOff x="2970320" y="3694572"/>
                <a:chExt cx="1524164" cy="109434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C4E6140-2BC6-EAB9-6D83-AECBF5B8841D}"/>
                    </a:ext>
                  </a:extLst>
                </p:cNvPr>
                <p:cNvGrpSpPr/>
                <p:nvPr/>
              </p:nvGrpSpPr>
              <p:grpSpPr>
                <a:xfrm>
                  <a:off x="2970320" y="3694572"/>
                  <a:ext cx="1524164" cy="1094343"/>
                  <a:chOff x="2970320" y="3694572"/>
                  <a:chExt cx="1524164" cy="1094343"/>
                </a:xfrm>
              </p:grpSpPr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4C21AA82-0727-10E6-2E53-021FA3E68A5E}"/>
                      </a:ext>
                    </a:extLst>
                  </p:cNvPr>
                  <p:cNvGrpSpPr/>
                  <p:nvPr/>
                </p:nvGrpSpPr>
                <p:grpSpPr>
                  <a:xfrm>
                    <a:off x="2970320" y="3694572"/>
                    <a:ext cx="1524164" cy="1094343"/>
                    <a:chOff x="2438075" y="3902047"/>
                    <a:chExt cx="1533890" cy="1219738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2CD8BBB2-358B-71B5-DD5E-595856E8E7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8075" y="3902047"/>
                      <a:ext cx="1533890" cy="240130"/>
                    </a:xfrm>
                    <a:prstGeom prst="rect">
                      <a:avLst/>
                    </a:prstGeom>
                    <a:solidFill>
                      <a:srgbClr val="69A032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s-MX" sz="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Shift Leader</a:t>
                      </a:r>
                    </a:p>
                  </p:txBody>
                </p:sp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E948699A-B778-89E7-ED49-2E19AAC63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0800" y="4135216"/>
                      <a:ext cx="1530908" cy="986569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5715" tIns="5715" rIns="5715" bIns="5715" numCol="1" spcCol="1270" anchor="ctr" anchorCtr="0">
                      <a:noAutofit/>
                    </a:bodyPr>
                    <a:lstStyle/>
                    <a:p>
                      <a:pPr marL="0" marR="0" lvl="0" indent="0" algn="l" defTabSz="40005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Luis Ángel Navarro</a:t>
                      </a:r>
                      <a:endPara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40005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Jose Antonio Garcia</a:t>
                      </a:r>
                    </a:p>
                    <a:p>
                      <a:pPr marL="0" marR="0" lvl="0" indent="0" algn="l" defTabSz="40005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Pamela Gomez</a:t>
                      </a:r>
                    </a:p>
                    <a:p>
                      <a:pPr marL="0" marR="0" lvl="0" indent="0" algn="l" defTabSz="40005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Arleth Garcia</a:t>
                      </a:r>
                    </a:p>
                  </p:txBody>
                </p:sp>
              </p:grpSp>
              <p:pic>
                <p:nvPicPr>
                  <p:cNvPr id="228" name="Picture 227">
                    <a:extLst>
                      <a:ext uri="{FF2B5EF4-FFF2-40B4-BE49-F238E27FC236}">
                        <a16:creationId xmlns:a16="http://schemas.microsoft.com/office/drawing/2014/main" id="{F92718D9-AE45-B6E4-F5A4-F263FDA53E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133525" y="4359389"/>
                    <a:ext cx="157116" cy="2154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B89EFDC-8F34-9FE3-22F7-607CEADFF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8122" y="4144508"/>
                  <a:ext cx="162519" cy="212658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4BBBE09-FB45-E151-4420-60C62C835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3801" y="3908823"/>
                <a:ext cx="166840" cy="230555"/>
              </a:xfrm>
              <a:prstGeom prst="rect">
                <a:avLst/>
              </a:prstGeom>
            </p:spPr>
          </p:pic>
        </p:grp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3C276FC4-8D27-5EBC-DA6C-AD25BBB50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3269" y="4566359"/>
              <a:ext cx="157372" cy="218100"/>
            </a:xfrm>
            <a:prstGeom prst="rect">
              <a:avLst/>
            </a:prstGeom>
          </p:spPr>
        </p:pic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CCEC8C05-B4E7-7903-605D-88B0FE88AF2D}"/>
              </a:ext>
            </a:extLst>
          </p:cNvPr>
          <p:cNvGrpSpPr/>
          <p:nvPr/>
        </p:nvGrpSpPr>
        <p:grpSpPr>
          <a:xfrm>
            <a:off x="7703988" y="3691957"/>
            <a:ext cx="1524164" cy="1280092"/>
            <a:chOff x="7703988" y="3691957"/>
            <a:chExt cx="1524164" cy="12800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BB38541-9059-93E7-FB51-23233A6B1C89}"/>
                </a:ext>
              </a:extLst>
            </p:cNvPr>
            <p:cNvGrpSpPr/>
            <p:nvPr/>
          </p:nvGrpSpPr>
          <p:grpSpPr>
            <a:xfrm>
              <a:off x="7703988" y="3691957"/>
              <a:ext cx="1524164" cy="1280092"/>
              <a:chOff x="7702593" y="3693379"/>
              <a:chExt cx="1524164" cy="128009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0D62B95-6E88-BF27-B239-A1E68B292955}"/>
                  </a:ext>
                </a:extLst>
              </p:cNvPr>
              <p:cNvGrpSpPr/>
              <p:nvPr/>
            </p:nvGrpSpPr>
            <p:grpSpPr>
              <a:xfrm>
                <a:off x="7702593" y="3693379"/>
                <a:ext cx="1524164" cy="1280092"/>
                <a:chOff x="7702593" y="3693379"/>
                <a:chExt cx="1524164" cy="128009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C37DB2-192E-B378-7A80-D4B901182624}"/>
                    </a:ext>
                  </a:extLst>
                </p:cNvPr>
                <p:cNvGrpSpPr/>
                <p:nvPr/>
              </p:nvGrpSpPr>
              <p:grpSpPr>
                <a:xfrm>
                  <a:off x="7702593" y="3693379"/>
                  <a:ext cx="1524164" cy="1280092"/>
                  <a:chOff x="7702593" y="3693379"/>
                  <a:chExt cx="1524164" cy="128009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DCFBFF4-C6BB-2F17-C8E9-C9F8136BE321}"/>
                      </a:ext>
                    </a:extLst>
                  </p:cNvPr>
                  <p:cNvGrpSpPr/>
                  <p:nvPr/>
                </p:nvGrpSpPr>
                <p:grpSpPr>
                  <a:xfrm>
                    <a:off x="7702593" y="3693379"/>
                    <a:ext cx="1524164" cy="1280092"/>
                    <a:chOff x="2438075" y="3902047"/>
                    <a:chExt cx="1533890" cy="1426769"/>
                  </a:xfrm>
                </p:grpSpPr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62C5CE46-5AA7-44A7-EF9D-A9F2BCD7D6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38075" y="3902047"/>
                      <a:ext cx="1533890" cy="240130"/>
                    </a:xfrm>
                    <a:prstGeom prst="rect">
                      <a:avLst/>
                    </a:prstGeom>
                    <a:solidFill>
                      <a:srgbClr val="69A032"/>
                    </a:solidFill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s-MX" sz="800" b="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Shift Leader</a:t>
                      </a:r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B294AAC8-8C89-1C25-5529-31902D582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0799" y="4135217"/>
                      <a:ext cx="1530908" cy="1193599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spcFirstLastPara="0" vert="horz" wrap="square" lIns="5715" tIns="5715" rIns="5715" bIns="5715" numCol="1" spcCol="1270" anchor="ctr" anchorCtr="0">
                      <a:noAutofit/>
                    </a:bodyPr>
                    <a:lstStyle/>
                    <a:p>
                      <a:pPr marL="0" marR="0" lvl="0" indent="0" algn="l" defTabSz="40005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Julia Jasso</a:t>
                      </a:r>
                    </a:p>
                    <a:p>
                      <a:pPr marL="0" marR="0" lvl="0" indent="0" algn="l" defTabSz="40005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Benjamin Luna</a:t>
                      </a:r>
                    </a:p>
                    <a:p>
                      <a:pPr marL="0" marR="0" lvl="0" indent="0" algn="l" defTabSz="40005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7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s-MX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Noemi Salinas</a:t>
                      </a:r>
                      <a:endPara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kumimoji="0" lang="es-MX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Alejandra Martinez</a:t>
                      </a:r>
                    </a:p>
                    <a:p>
                      <a:pPr defTabSz="400050">
                        <a:lnSpc>
                          <a:spcPct val="150000"/>
                        </a:lnSpc>
                        <a:spcAft>
                          <a:spcPct val="35000"/>
                        </a:spcAft>
                        <a:defRPr/>
                      </a:pPr>
                      <a:r>
                        <a:rPr kumimoji="0" lang="es-MX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David Solano</a:t>
                      </a:r>
                    </a:p>
                  </p:txBody>
                </p:sp>
              </p:grpSp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D442FDDC-E52D-4EFD-FABB-7C0C5C3F5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865994" y="3917272"/>
                    <a:ext cx="151530" cy="23900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72A43C41-317D-0E6F-4E20-E8E711349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65189" y="4158529"/>
                  <a:ext cx="151530" cy="202742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552DEBE-938E-9C35-3AA2-9A028176F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 flipV="1">
                <a:off x="8865738" y="4359389"/>
                <a:ext cx="150981" cy="217713"/>
              </a:xfrm>
              <a:prstGeom prst="rect">
                <a:avLst/>
              </a:prstGeom>
            </p:spPr>
          </p:pic>
          <p:pic>
            <p:nvPicPr>
              <p:cNvPr id="26" name="Picture 25" descr="A person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5CBD0624-10B2-D8FD-CAF6-42C16B780A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" t="2" r="6964" b="35729"/>
              <a:stretch/>
            </p:blipFill>
            <p:spPr>
              <a:xfrm>
                <a:off x="8857598" y="4578367"/>
                <a:ext cx="159122" cy="185150"/>
              </a:xfrm>
              <a:prstGeom prst="rect">
                <a:avLst/>
              </a:prstGeom>
            </p:spPr>
          </p:pic>
        </p:grpSp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81211416-8F0C-AE12-7289-F1AADBDAD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" r="-2" b="16813"/>
            <a:stretch/>
          </p:blipFill>
          <p:spPr>
            <a:xfrm rot="10800000" flipV="1">
              <a:off x="8858992" y="4762096"/>
              <a:ext cx="159121" cy="177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10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4174A-93AD-82C3-C813-CE1EBD7C6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B430513-A667-E490-2BF4-AB851E5DB914}"/>
              </a:ext>
            </a:extLst>
          </p:cNvPr>
          <p:cNvCxnSpPr>
            <a:cxnSpLocks/>
          </p:cNvCxnSpPr>
          <p:nvPr/>
        </p:nvCxnSpPr>
        <p:spPr bwMode="auto">
          <a:xfrm flipV="1">
            <a:off x="7492650" y="2166275"/>
            <a:ext cx="0" cy="4856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3B442B-3C60-089E-5905-E9AB31661973}"/>
              </a:ext>
            </a:extLst>
          </p:cNvPr>
          <p:cNvCxnSpPr>
            <a:cxnSpLocks/>
          </p:cNvCxnSpPr>
          <p:nvPr/>
        </p:nvCxnSpPr>
        <p:spPr bwMode="auto">
          <a:xfrm>
            <a:off x="7911337" y="2745557"/>
            <a:ext cx="347324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01ECC23-6307-C31C-5B7E-A8360F609B30}"/>
              </a:ext>
            </a:extLst>
          </p:cNvPr>
          <p:cNvCxnSpPr>
            <a:cxnSpLocks/>
            <a:endCxn id="232" idx="2"/>
          </p:cNvCxnSpPr>
          <p:nvPr/>
        </p:nvCxnSpPr>
        <p:spPr bwMode="auto">
          <a:xfrm flipH="1" flipV="1">
            <a:off x="10957460" y="3008217"/>
            <a:ext cx="8696" cy="101308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5D6FF14-FA17-AD61-1AEA-6A3F60294DA9}"/>
              </a:ext>
            </a:extLst>
          </p:cNvPr>
          <p:cNvCxnSpPr>
            <a:cxnSpLocks/>
          </p:cNvCxnSpPr>
          <p:nvPr/>
        </p:nvCxnSpPr>
        <p:spPr bwMode="auto">
          <a:xfrm>
            <a:off x="2686260" y="2158505"/>
            <a:ext cx="827989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D28D0160-FE92-4DD7-E858-955AF7B85C15}"/>
              </a:ext>
            </a:extLst>
          </p:cNvPr>
          <p:cNvCxnSpPr>
            <a:cxnSpLocks/>
          </p:cNvCxnSpPr>
          <p:nvPr/>
        </p:nvCxnSpPr>
        <p:spPr bwMode="auto">
          <a:xfrm flipV="1">
            <a:off x="9280440" y="2743126"/>
            <a:ext cx="0" cy="8779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7AB07A-A913-C5F7-0476-24DF148A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10217140" cy="433388"/>
          </a:xfrm>
        </p:spPr>
        <p:txBody>
          <a:bodyPr/>
          <a:lstStyle/>
          <a:p>
            <a:r>
              <a:rPr kumimoji="0" lang="en-US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es-MX" altLang="de-DE" sz="2500" dirty="0"/>
              <a:t>APU2:  </a:t>
            </a:r>
            <a:r>
              <a:rPr lang="es-MX" altLang="de-DE" sz="2500" dirty="0" err="1"/>
              <a:t>Primary</a:t>
            </a:r>
            <a:r>
              <a:rPr lang="es-MX" altLang="de-DE" sz="2500" dirty="0"/>
              <a:t> </a:t>
            </a:r>
            <a:r>
              <a:rPr lang="es-MX" altLang="de-DE" sz="2500" dirty="0" err="1"/>
              <a:t>Processes</a:t>
            </a:r>
            <a:r>
              <a:rPr lang="es-MX" altLang="de-DE" sz="2500" dirty="0"/>
              <a:t>, </a:t>
            </a:r>
            <a:r>
              <a:rPr lang="es-MX" altLang="de-DE" sz="2500" dirty="0" err="1"/>
              <a:t>Armrest</a:t>
            </a:r>
            <a:r>
              <a:rPr lang="es-MX" altLang="de-DE" sz="2500" dirty="0"/>
              <a:t>, </a:t>
            </a:r>
            <a:r>
              <a:rPr lang="es-MX" altLang="de-DE" sz="2500" dirty="0" err="1"/>
              <a:t>Consoles</a:t>
            </a:r>
            <a:r>
              <a:rPr lang="es-MX" altLang="de-DE" sz="2500" dirty="0"/>
              <a:t> &amp; </a:t>
            </a:r>
            <a:r>
              <a:rPr lang="es-MX" altLang="de-DE" sz="2500" dirty="0" err="1"/>
              <a:t>Metals</a:t>
            </a:r>
            <a:r>
              <a:rPr lang="es-MX" altLang="de-DE" sz="2500" dirty="0"/>
              <a:t> </a:t>
            </a:r>
            <a:r>
              <a:rPr lang="en-US" altLang="de-DE" sz="2500" dirty="0"/>
              <a:t>2025</a:t>
            </a:r>
            <a:endParaRPr lang="en-US" sz="2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50AFE-2BFB-964E-7904-CF73708F48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593CA-E959-CB1B-64C4-423B9A675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15</a:t>
            </a:fld>
            <a:endParaRPr lang="de-DE" altLang="cs-CZ"/>
          </a:p>
        </p:txBody>
      </p: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19DD1CB5-07D4-BCA4-5C90-3D29F4CC9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461580"/>
              </p:ext>
            </p:extLst>
          </p:nvPr>
        </p:nvGraphicFramePr>
        <p:xfrm>
          <a:off x="10177617" y="5352814"/>
          <a:ext cx="1469139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30550174"/>
                  </a:ext>
                </a:extLst>
              </a:tr>
            </a:tbl>
          </a:graphicData>
        </a:graphic>
      </p:graphicFrame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0E0CB-AF77-4438-B00B-190B97207298}"/>
              </a:ext>
            </a:extLst>
          </p:cNvPr>
          <p:cNvCxnSpPr>
            <a:cxnSpLocks/>
            <a:endCxn id="231" idx="2"/>
          </p:cNvCxnSpPr>
          <p:nvPr/>
        </p:nvCxnSpPr>
        <p:spPr bwMode="auto">
          <a:xfrm flipH="1" flipV="1">
            <a:off x="7492650" y="2997549"/>
            <a:ext cx="257" cy="10759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E35A1C-FDE4-5B89-1B35-8EAD757C1796}"/>
              </a:ext>
            </a:extLst>
          </p:cNvPr>
          <p:cNvGrpSpPr/>
          <p:nvPr/>
        </p:nvGrpSpPr>
        <p:grpSpPr>
          <a:xfrm>
            <a:off x="6722703" y="2461658"/>
            <a:ext cx="1532031" cy="537084"/>
            <a:chOff x="7696122" y="2518412"/>
            <a:chExt cx="1532031" cy="53708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E0FD64D-F569-CA5E-4DB4-05E1EC36ADE8}"/>
                </a:ext>
              </a:extLst>
            </p:cNvPr>
            <p:cNvGrpSpPr/>
            <p:nvPr/>
          </p:nvGrpSpPr>
          <p:grpSpPr>
            <a:xfrm>
              <a:off x="7703987" y="2524124"/>
              <a:ext cx="1524166" cy="530179"/>
              <a:chOff x="3362063" y="969095"/>
              <a:chExt cx="3002525" cy="847971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9FE4F5E9-3524-8B65-BA03-81FC6983898B}"/>
                  </a:ext>
                </a:extLst>
              </p:cNvPr>
              <p:cNvGrpSpPr/>
              <p:nvPr/>
            </p:nvGrpSpPr>
            <p:grpSpPr>
              <a:xfrm>
                <a:off x="3362063" y="969095"/>
                <a:ext cx="3002525" cy="847971"/>
                <a:chOff x="3424034" y="737901"/>
                <a:chExt cx="1246954" cy="623478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D121412E-DF70-B7CE-CA12-FABCBB4D86F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29751745-895A-54B2-3D98-3D4790518647}"/>
                    </a:ext>
                  </a:extLst>
                </p:cNvPr>
                <p:cNvSpPr/>
                <p:nvPr/>
              </p:nvSpPr>
              <p:spPr>
                <a:xfrm>
                  <a:off x="3424034" y="737903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Uziel Landa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61EF459-3967-F5E9-4D95-7068110199B1}"/>
                  </a:ext>
                </a:extLst>
              </p:cNvPr>
              <p:cNvSpPr txBox="1"/>
              <p:nvPr/>
            </p:nvSpPr>
            <p:spPr>
              <a:xfrm>
                <a:off x="3378610" y="976400"/>
                <a:ext cx="2973222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Production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Supervisor 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DC1F9162-87EE-9192-FB58-36A6DF33B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6122" y="2518412"/>
              <a:ext cx="408930" cy="537084"/>
            </a:xfrm>
            <a:prstGeom prst="rect">
              <a:avLst/>
            </a:prstGeom>
          </p:spPr>
        </p:pic>
      </p:grp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FD1DD23E-6DB0-4098-A213-9394EE0C9288}"/>
              </a:ext>
            </a:extLst>
          </p:cNvPr>
          <p:cNvCxnSpPr>
            <a:cxnSpLocks/>
          </p:cNvCxnSpPr>
          <p:nvPr/>
        </p:nvCxnSpPr>
        <p:spPr bwMode="auto">
          <a:xfrm flipV="1">
            <a:off x="2686352" y="2951366"/>
            <a:ext cx="0" cy="77902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6A517A9-0ACB-8C26-1DCB-FDA6BD022064}"/>
              </a:ext>
            </a:extLst>
          </p:cNvPr>
          <p:cNvGrpSpPr/>
          <p:nvPr/>
        </p:nvGrpSpPr>
        <p:grpSpPr>
          <a:xfrm>
            <a:off x="6730825" y="3560444"/>
            <a:ext cx="1524165" cy="1257286"/>
            <a:chOff x="3087687" y="3572556"/>
            <a:chExt cx="1524165" cy="12572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4FC0FC-C71A-C8F5-6A8A-70F658A05846}"/>
                </a:ext>
              </a:extLst>
            </p:cNvPr>
            <p:cNvGrpSpPr/>
            <p:nvPr/>
          </p:nvGrpSpPr>
          <p:grpSpPr>
            <a:xfrm>
              <a:off x="3087687" y="3572556"/>
              <a:ext cx="1524165" cy="1257286"/>
              <a:chOff x="3087687" y="3572556"/>
              <a:chExt cx="1524165" cy="1257286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7387F03B-1B61-A46D-A146-9D2EA0830B2A}"/>
                  </a:ext>
                </a:extLst>
              </p:cNvPr>
              <p:cNvGrpSpPr/>
              <p:nvPr/>
            </p:nvGrpSpPr>
            <p:grpSpPr>
              <a:xfrm>
                <a:off x="3087687" y="3572556"/>
                <a:ext cx="1524165" cy="1257286"/>
                <a:chOff x="3087687" y="3572556"/>
                <a:chExt cx="1524165" cy="1257286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ACA139EF-38C3-670A-A30E-903BC2AB94AA}"/>
                    </a:ext>
                  </a:extLst>
                </p:cNvPr>
                <p:cNvGrpSpPr/>
                <p:nvPr/>
              </p:nvGrpSpPr>
              <p:grpSpPr>
                <a:xfrm>
                  <a:off x="3087687" y="3572556"/>
                  <a:ext cx="1524165" cy="1257286"/>
                  <a:chOff x="2438075" y="3902047"/>
                  <a:chExt cx="1533890" cy="1401350"/>
                </a:xfrm>
              </p:grpSpPr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14A976E1-CEFF-4B20-4B72-7900BB070584}"/>
                      </a:ext>
                    </a:extLst>
                  </p:cNvPr>
                  <p:cNvSpPr txBox="1"/>
                  <p:nvPr/>
                </p:nvSpPr>
                <p:spPr>
                  <a:xfrm>
                    <a:off x="2438075" y="3902047"/>
                    <a:ext cx="1533890" cy="240130"/>
                  </a:xfrm>
                  <a:prstGeom prst="rect">
                    <a:avLst/>
                  </a:prstGeom>
                  <a:solidFill>
                    <a:srgbClr val="69A032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MX" sz="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Shift Leader </a:t>
                    </a: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554A1DCD-6CF3-DB99-8088-5EB9B527DA54}"/>
                      </a:ext>
                    </a:extLst>
                  </p:cNvPr>
                  <p:cNvSpPr/>
                  <p:nvPr/>
                </p:nvSpPr>
                <p:spPr>
                  <a:xfrm>
                    <a:off x="2440799" y="4135219"/>
                    <a:ext cx="1530908" cy="1168178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Abner de Jesus Aparicio</a:t>
                    </a:r>
                    <a:endPara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Yaquelin Arteaga</a:t>
                    </a:r>
                  </a:p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Monserrat Juárez</a:t>
                    </a:r>
                  </a:p>
                  <a:p>
                    <a:pPr marL="0" marR="0" lvl="0" indent="0" algn="l" defTabSz="400050" rtl="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Roberto Medellín</a:t>
                    </a:r>
                  </a:p>
                  <a:p>
                    <a:pPr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kumimoji="0" lang="es-MX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 Jose German Garcia</a:t>
                    </a:r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F0DA50F-A61D-A708-D8B9-53CC78FBFA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57310" y="4014780"/>
                  <a:ext cx="146233" cy="206293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7EFF3588-F677-620E-77B8-7BFE2AA823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56456" y="4222826"/>
                  <a:ext cx="147798" cy="197373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34252E09-B45E-71A5-E920-E03BC478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60665" y="4420199"/>
                  <a:ext cx="144207" cy="187980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61C3E66-4536-5322-F3E8-7B7771C0B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1014" y="3823168"/>
                <a:ext cx="153383" cy="188017"/>
              </a:xfrm>
              <a:prstGeom prst="rect">
                <a:avLst/>
              </a:prstGeom>
            </p:spPr>
          </p:pic>
        </p:grp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FB4A648-6B97-75AA-3AD8-5EFAFED68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1014" y="4611174"/>
              <a:ext cx="158194" cy="21632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A345AC-1F92-AD1F-88A0-C7AB7E914C0C}"/>
              </a:ext>
            </a:extLst>
          </p:cNvPr>
          <p:cNvGrpSpPr/>
          <p:nvPr/>
        </p:nvGrpSpPr>
        <p:grpSpPr>
          <a:xfrm>
            <a:off x="8454221" y="3560444"/>
            <a:ext cx="1524165" cy="841749"/>
            <a:chOff x="7580150" y="3572557"/>
            <a:chExt cx="1524165" cy="841749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15C59E2F-7B02-3519-3B1D-4BEC8635FBD0}"/>
                </a:ext>
              </a:extLst>
            </p:cNvPr>
            <p:cNvGrpSpPr/>
            <p:nvPr/>
          </p:nvGrpSpPr>
          <p:grpSpPr>
            <a:xfrm>
              <a:off x="7580150" y="3572557"/>
              <a:ext cx="1524165" cy="841749"/>
              <a:chOff x="7580150" y="3572557"/>
              <a:chExt cx="1524165" cy="841749"/>
            </a:xfrm>
          </p:grpSpPr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94515FF7-F8B4-2136-3F77-F31A0B5B0E29}"/>
                  </a:ext>
                </a:extLst>
              </p:cNvPr>
              <p:cNvGrpSpPr/>
              <p:nvPr/>
            </p:nvGrpSpPr>
            <p:grpSpPr>
              <a:xfrm>
                <a:off x="7580150" y="3572557"/>
                <a:ext cx="1524165" cy="841749"/>
                <a:chOff x="2438075" y="3902047"/>
                <a:chExt cx="1533890" cy="938199"/>
              </a:xfrm>
            </p:grpSpPr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0EE1E952-4AF9-8D9C-EF18-BA9822F73C16}"/>
                    </a:ext>
                  </a:extLst>
                </p:cNvPr>
                <p:cNvSpPr txBox="1"/>
                <p:nvPr/>
              </p:nvSpPr>
              <p:spPr>
                <a:xfrm>
                  <a:off x="2438075" y="3902047"/>
                  <a:ext cx="1533890" cy="240130"/>
                </a:xfrm>
                <a:prstGeom prst="rect">
                  <a:avLst/>
                </a:prstGeom>
                <a:solidFill>
                  <a:srgbClr val="69A032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Setter / Metal &amp; Consolas</a:t>
                  </a:r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28FB042A-A8B7-B5DF-0FE4-5BAE188739F2}"/>
                    </a:ext>
                  </a:extLst>
                </p:cNvPr>
                <p:cNvSpPr/>
                <p:nvPr/>
              </p:nvSpPr>
              <p:spPr>
                <a:xfrm>
                  <a:off x="2440798" y="4135219"/>
                  <a:ext cx="1530908" cy="705027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Juan Miguel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Rodrigo Félix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Fausto Cabrera</a:t>
                  </a:r>
                </a:p>
              </p:txBody>
            </p:sp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68A72A1-F78D-7C1B-7188-F8AE6A9D8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3891" y="3803795"/>
                <a:ext cx="142764" cy="195313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99953F3-E44D-7BEE-91F8-328FFA0F8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73891" y="3993228"/>
                <a:ext cx="142764" cy="200074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4CDDBA-FE68-5FB3-9323-500017A34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3891" y="4198242"/>
              <a:ext cx="142758" cy="204261"/>
            </a:xfrm>
            <a:prstGeom prst="rect">
              <a:avLst/>
            </a:prstGeom>
          </p:spPr>
        </p:pic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AC016FFD-CE14-95F6-E94D-C233EA91671F}"/>
              </a:ext>
            </a:extLst>
          </p:cNvPr>
          <p:cNvGrpSpPr/>
          <p:nvPr/>
        </p:nvGrpSpPr>
        <p:grpSpPr>
          <a:xfrm>
            <a:off x="10177617" y="3555681"/>
            <a:ext cx="1524165" cy="596997"/>
            <a:chOff x="7554603" y="3572556"/>
            <a:chExt cx="1524165" cy="762781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FBB288FC-DD0C-D1C9-1A5F-6F6394DBB743}"/>
                </a:ext>
              </a:extLst>
            </p:cNvPr>
            <p:cNvGrpSpPr/>
            <p:nvPr/>
          </p:nvGrpSpPr>
          <p:grpSpPr>
            <a:xfrm>
              <a:off x="7554603" y="3572556"/>
              <a:ext cx="1524165" cy="762781"/>
              <a:chOff x="7554603" y="3572556"/>
              <a:chExt cx="1524165" cy="762781"/>
            </a:xfrm>
          </p:grpSpPr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FC170DF7-3C39-E72D-699E-2846064F6585}"/>
                  </a:ext>
                </a:extLst>
              </p:cNvPr>
              <p:cNvGrpSpPr/>
              <p:nvPr/>
            </p:nvGrpSpPr>
            <p:grpSpPr>
              <a:xfrm>
                <a:off x="7554603" y="3572556"/>
                <a:ext cx="1524165" cy="762781"/>
                <a:chOff x="2438075" y="3902047"/>
                <a:chExt cx="1533890" cy="850183"/>
              </a:xfrm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A639A853-572C-A58E-C18F-4B478DC564EF}"/>
                    </a:ext>
                  </a:extLst>
                </p:cNvPr>
                <p:cNvSpPr txBox="1"/>
                <p:nvPr/>
              </p:nvSpPr>
              <p:spPr>
                <a:xfrm>
                  <a:off x="2438075" y="3902047"/>
                  <a:ext cx="1533890" cy="240130"/>
                </a:xfrm>
                <a:prstGeom prst="rect">
                  <a:avLst/>
                </a:prstGeom>
                <a:solidFill>
                  <a:srgbClr val="69A032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Shift Leader </a:t>
                  </a: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FFE8E45F-3D2A-7CB0-09AD-7CBB343F66F1}"/>
                    </a:ext>
                  </a:extLst>
                </p:cNvPr>
                <p:cNvSpPr/>
                <p:nvPr/>
              </p:nvSpPr>
              <p:spPr>
                <a:xfrm>
                  <a:off x="2440799" y="4135221"/>
                  <a:ext cx="1530908" cy="61700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Jorge Alfredo Brito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Leonardo Castillo</a:t>
                  </a: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F919078-F8ED-90F3-73DE-19C6654D4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61572" y="4071742"/>
                <a:ext cx="148416" cy="236134"/>
              </a:xfrm>
              <a:prstGeom prst="rect">
                <a:avLst/>
              </a:prstGeom>
            </p:spPr>
          </p:pic>
        </p:grp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8C08B7ED-6368-18B8-5C6D-364438D6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61572" y="3825979"/>
              <a:ext cx="151330" cy="24289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BFEEA-F982-44CC-755D-3EBB58C220AB}"/>
              </a:ext>
            </a:extLst>
          </p:cNvPr>
          <p:cNvGrpSpPr/>
          <p:nvPr/>
        </p:nvGrpSpPr>
        <p:grpSpPr>
          <a:xfrm>
            <a:off x="4838973" y="1287928"/>
            <a:ext cx="2514050" cy="720707"/>
            <a:chOff x="4838974" y="1172110"/>
            <a:chExt cx="2514050" cy="7207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90B6D85-8D90-F4BC-CA7D-663DD1867B95}"/>
                </a:ext>
              </a:extLst>
            </p:cNvPr>
            <p:cNvGrpSpPr/>
            <p:nvPr/>
          </p:nvGrpSpPr>
          <p:grpSpPr>
            <a:xfrm>
              <a:off x="4838975" y="1172110"/>
              <a:ext cx="2514049" cy="720707"/>
              <a:chOff x="3362066" y="969094"/>
              <a:chExt cx="3002523" cy="8479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D59A2A3-4BA6-82FC-1DAB-26990BCE7584}"/>
                  </a:ext>
                </a:extLst>
              </p:cNvPr>
              <p:cNvGrpSpPr/>
              <p:nvPr/>
            </p:nvGrpSpPr>
            <p:grpSpPr>
              <a:xfrm>
                <a:off x="3362066" y="969094"/>
                <a:ext cx="3002523" cy="847970"/>
                <a:chOff x="3424035" y="737900"/>
                <a:chExt cx="1246953" cy="6234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B1B2BBB-A574-893F-53C7-F81CF8380FE2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2BB2739-327B-EA60-72DE-527176B7E9B9}"/>
                    </a:ext>
                  </a:extLst>
                </p:cNvPr>
                <p:cNvSpPr/>
                <p:nvPr/>
              </p:nvSpPr>
              <p:spPr>
                <a:xfrm>
                  <a:off x="3424035" y="737900"/>
                  <a:ext cx="1246952" cy="61675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Fernando </a:t>
                  </a:r>
                  <a:r>
                    <a:rPr lang="es-MX" sz="1000" b="1" dirty="0">
                      <a:solidFill>
                        <a:srgbClr val="000000"/>
                      </a:solidFill>
                      <a:latin typeface="Calibri"/>
                    </a:rPr>
                    <a:t>Guzman</a:t>
                  </a: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8E1EA3-88BB-6FF3-5CA3-CE469A273673}"/>
                  </a:ext>
                </a:extLst>
              </p:cNvPr>
              <p:cNvSpPr txBox="1"/>
              <p:nvPr/>
            </p:nvSpPr>
            <p:spPr>
              <a:xfrm>
                <a:off x="3362066" y="984248"/>
                <a:ext cx="3002519" cy="4707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</a:t>
                </a:r>
                <a:r>
                  <a:rPr lang="es-MX" sz="1000" b="1" dirty="0">
                    <a:solidFill>
                      <a:srgbClr val="FFFFFF"/>
                    </a:solidFill>
                    <a:latin typeface="Calibri"/>
                  </a:rPr>
                  <a:t>APU</a:t>
                </a:r>
                <a:r>
                  <a:rPr lang="es-MX" sz="1000" b="1" dirty="0"/>
                  <a:t>  </a:t>
                </a:r>
              </a:p>
              <a:p>
                <a:pPr algn="ctr">
                  <a:defRPr/>
                </a:pPr>
                <a:r>
                  <a:rPr lang="es-MX" sz="1000" b="1" dirty="0"/>
                  <a:t>        Manager</a:t>
                </a:r>
              </a:p>
            </p:txBody>
          </p:sp>
        </p:grpSp>
        <p:pic>
          <p:nvPicPr>
            <p:cNvPr id="44" name="Picture 43" descr="A person in a white shirt&#10;&#10;Description automatically generated with medium confidence">
              <a:extLst>
                <a:ext uri="{FF2B5EF4-FFF2-40B4-BE49-F238E27FC236}">
                  <a16:creationId xmlns:a16="http://schemas.microsoft.com/office/drawing/2014/main" id="{522D08FA-7497-8655-160A-267B52CE3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3622" t="6720" r="23576" b="29066"/>
            <a:stretch/>
          </p:blipFill>
          <p:spPr>
            <a:xfrm>
              <a:off x="4838974" y="1175919"/>
              <a:ext cx="531884" cy="70912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3193B85-563A-8341-CFCC-BE836220C71E}"/>
              </a:ext>
            </a:extLst>
          </p:cNvPr>
          <p:cNvGrpSpPr/>
          <p:nvPr/>
        </p:nvGrpSpPr>
        <p:grpSpPr>
          <a:xfrm>
            <a:off x="1924270" y="2461658"/>
            <a:ext cx="1524165" cy="536754"/>
            <a:chOff x="5333915" y="2531894"/>
            <a:chExt cx="1524165" cy="536754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A3487D2-2275-59E3-0088-DF2D92FC55BF}"/>
                </a:ext>
              </a:extLst>
            </p:cNvPr>
            <p:cNvGrpSpPr/>
            <p:nvPr/>
          </p:nvGrpSpPr>
          <p:grpSpPr>
            <a:xfrm>
              <a:off x="5333915" y="2531896"/>
              <a:ext cx="1524165" cy="530179"/>
              <a:chOff x="3362066" y="969095"/>
              <a:chExt cx="3002523" cy="847971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0F11294B-8721-2338-5DAF-8FBBBDB6C519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1"/>
                <a:chOff x="3424035" y="737901"/>
                <a:chExt cx="1246953" cy="623478"/>
              </a:xfrm>
            </p:grpSpPr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AC72F577-1580-8B58-28A0-C3BA2516018C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3449BED7-0BA9-C0AF-8D4A-CA1D7E7CC6D5}"/>
                    </a:ext>
                  </a:extLst>
                </p:cNvPr>
                <p:cNvSpPr/>
                <p:nvPr/>
              </p:nvSpPr>
              <p:spPr>
                <a:xfrm>
                  <a:off x="3424035" y="737903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Alberto Ordoñez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01820EBE-DAE8-34DB-922E-85C86442C597}"/>
                  </a:ext>
                </a:extLst>
              </p:cNvPr>
              <p:cNvSpPr txBox="1"/>
              <p:nvPr/>
            </p:nvSpPr>
            <p:spPr>
              <a:xfrm>
                <a:off x="3378610" y="976399"/>
                <a:ext cx="2973222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Production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Supervisor 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05C2FE0F-58CD-B0C2-80F3-56753CC5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42057" y="2531894"/>
              <a:ext cx="355358" cy="536754"/>
            </a:xfrm>
            <a:prstGeom prst="rect">
              <a:avLst/>
            </a:prstGeom>
          </p:spPr>
        </p:pic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8E908DB-F195-182D-A370-753B7E4DE417}"/>
              </a:ext>
            </a:extLst>
          </p:cNvPr>
          <p:cNvGrpSpPr/>
          <p:nvPr/>
        </p:nvGrpSpPr>
        <p:grpSpPr>
          <a:xfrm>
            <a:off x="1924270" y="3577223"/>
            <a:ext cx="1524165" cy="1315238"/>
            <a:chOff x="3087680" y="3581270"/>
            <a:chExt cx="1524165" cy="1315238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73A488EA-6B37-DA95-C5AF-5869AF1BCD7E}"/>
                </a:ext>
              </a:extLst>
            </p:cNvPr>
            <p:cNvGrpSpPr/>
            <p:nvPr/>
          </p:nvGrpSpPr>
          <p:grpSpPr>
            <a:xfrm>
              <a:off x="3087680" y="3581270"/>
              <a:ext cx="1524165" cy="1315238"/>
              <a:chOff x="3087680" y="3572561"/>
              <a:chExt cx="1524165" cy="1315238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EFAF2218-51B5-0796-A175-BC4074EBBEF5}"/>
                  </a:ext>
                </a:extLst>
              </p:cNvPr>
              <p:cNvGrpSpPr/>
              <p:nvPr/>
            </p:nvGrpSpPr>
            <p:grpSpPr>
              <a:xfrm>
                <a:off x="3087680" y="3572561"/>
                <a:ext cx="1524165" cy="1315238"/>
                <a:chOff x="2438075" y="3902047"/>
                <a:chExt cx="1533890" cy="1465941"/>
              </a:xfrm>
            </p:grpSpPr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0E81E134-F520-A862-3D3C-2075C8F3A2AA}"/>
                    </a:ext>
                  </a:extLst>
                </p:cNvPr>
                <p:cNvSpPr txBox="1"/>
                <p:nvPr/>
              </p:nvSpPr>
              <p:spPr>
                <a:xfrm>
                  <a:off x="2438075" y="3902047"/>
                  <a:ext cx="1533890" cy="240130"/>
                </a:xfrm>
                <a:prstGeom prst="rect">
                  <a:avLst/>
                </a:prstGeom>
                <a:solidFill>
                  <a:srgbClr val="69A032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chemeClr val="bg1"/>
                      </a:solidFill>
                    </a:rPr>
                    <a:t>Setter / Injection molding</a:t>
                  </a:r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CD67F4FE-7208-C6E4-D68B-277D4C38423C}"/>
                    </a:ext>
                  </a:extLst>
                </p:cNvPr>
                <p:cNvSpPr/>
                <p:nvPr/>
              </p:nvSpPr>
              <p:spPr>
                <a:xfrm>
                  <a:off x="2440799" y="4135219"/>
                  <a:ext cx="1530908" cy="123276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s-MX" sz="7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V A C A N C Y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Cristóbal Gámez</a:t>
                  </a: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Miguel Ángel Garcia</a:t>
                  </a: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Heliodoro Lopez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Antonio Estrada</a:t>
                  </a:r>
                </a:p>
              </p:txBody>
            </p: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2607E10-0816-0F40-5CEB-965244708E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b="12207"/>
              <a:stretch/>
            </p:blipFill>
            <p:spPr>
              <a:xfrm flipH="1">
                <a:off x="4232293" y="4037780"/>
                <a:ext cx="155198" cy="200004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4A21F6A-92E5-0B2D-EE91-9D6AC9F783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b="8938"/>
              <a:stretch/>
            </p:blipFill>
            <p:spPr>
              <a:xfrm>
                <a:off x="4232293" y="4247458"/>
                <a:ext cx="150653" cy="198922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1333DCC-D9C5-D57A-B8A1-347FC76A46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b="7652"/>
              <a:stretch/>
            </p:blipFill>
            <p:spPr>
              <a:xfrm>
                <a:off x="4232293" y="4452901"/>
                <a:ext cx="150653" cy="204472"/>
              </a:xfrm>
              <a:prstGeom prst="rect">
                <a:avLst/>
              </a:prstGeom>
            </p:spPr>
          </p:pic>
        </p:grpSp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000BBAA2-61DB-2FB8-1A52-EDA29C997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32293" y="4667851"/>
              <a:ext cx="147857" cy="204473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31BC774-CE52-8CB0-5C5A-4196B60E094B}"/>
              </a:ext>
            </a:extLst>
          </p:cNvPr>
          <p:cNvGrpSpPr/>
          <p:nvPr/>
        </p:nvGrpSpPr>
        <p:grpSpPr>
          <a:xfrm>
            <a:off x="3635457" y="3574771"/>
            <a:ext cx="1524165" cy="898719"/>
            <a:chOff x="2263334" y="5369443"/>
            <a:chExt cx="1524165" cy="898719"/>
          </a:xfrm>
        </p:grpSpPr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5BC947C1-470F-883C-C8EE-567A3BC41ACA}"/>
                </a:ext>
              </a:extLst>
            </p:cNvPr>
            <p:cNvGrpSpPr/>
            <p:nvPr/>
          </p:nvGrpSpPr>
          <p:grpSpPr>
            <a:xfrm>
              <a:off x="2263334" y="5369443"/>
              <a:ext cx="1524165" cy="898719"/>
              <a:chOff x="5333915" y="3577240"/>
              <a:chExt cx="1524165" cy="898719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77601856-7142-AB4D-7749-8DD89A44838D}"/>
                  </a:ext>
                </a:extLst>
              </p:cNvPr>
              <p:cNvGrpSpPr/>
              <p:nvPr/>
            </p:nvGrpSpPr>
            <p:grpSpPr>
              <a:xfrm>
                <a:off x="5333915" y="3577240"/>
                <a:ext cx="1524165" cy="898719"/>
                <a:chOff x="2438075" y="3902047"/>
                <a:chExt cx="1533890" cy="1001696"/>
              </a:xfrm>
            </p:grpSpPr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0606E9EC-791B-923F-7452-0F5D623D7730}"/>
                    </a:ext>
                  </a:extLst>
                </p:cNvPr>
                <p:cNvSpPr txBox="1"/>
                <p:nvPr/>
              </p:nvSpPr>
              <p:spPr>
                <a:xfrm>
                  <a:off x="2438075" y="3902047"/>
                  <a:ext cx="1533890" cy="240130"/>
                </a:xfrm>
                <a:prstGeom prst="rect">
                  <a:avLst/>
                </a:prstGeom>
                <a:solidFill>
                  <a:srgbClr val="69A032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800" b="1" dirty="0">
                      <a:solidFill>
                        <a:schemeClr val="bg1"/>
                      </a:solidFill>
                    </a:rPr>
                    <a:t>Setter / Foam &amp; Insitu</a:t>
                  </a:r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282C73A3-0C69-594C-B2F7-C9B61E24E9FE}"/>
                    </a:ext>
                  </a:extLst>
                </p:cNvPr>
                <p:cNvSpPr/>
                <p:nvPr/>
              </p:nvSpPr>
              <p:spPr>
                <a:xfrm>
                  <a:off x="2440798" y="4135219"/>
                  <a:ext cx="1530908" cy="76852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Daniel Aboytes</a:t>
                  </a: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Ricardo Alvarez</a:t>
                  </a: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Jorge Perez</a:t>
                  </a:r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253B2F2-D3E4-1A67-F3BF-36C5E1F9A5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1" r="-1" b="8997"/>
              <a:stretch/>
            </p:blipFill>
            <p:spPr>
              <a:xfrm flipH="1">
                <a:off x="6475375" y="3806860"/>
                <a:ext cx="157047" cy="20978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65F6568-76B7-2954-1DCA-503AADE59A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b="15720"/>
              <a:stretch/>
            </p:blipFill>
            <p:spPr>
              <a:xfrm rot="10800000" flipV="1">
                <a:off x="6475375" y="4025934"/>
                <a:ext cx="157046" cy="206380"/>
              </a:xfrm>
              <a:prstGeom prst="rect">
                <a:avLst/>
              </a:prstGeom>
            </p:spPr>
          </p:pic>
        </p:grpSp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07E0587-B39A-3133-CFF7-3CC512359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04794" y="6043125"/>
              <a:ext cx="159419" cy="190594"/>
            </a:xfrm>
            <a:prstGeom prst="rect">
              <a:avLst/>
            </a:prstGeom>
          </p:spPr>
        </p:pic>
      </p:grp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312B6193-27F1-E666-7781-7832547B33BB}"/>
              </a:ext>
            </a:extLst>
          </p:cNvPr>
          <p:cNvCxnSpPr>
            <a:cxnSpLocks/>
          </p:cNvCxnSpPr>
          <p:nvPr/>
        </p:nvCxnSpPr>
        <p:spPr bwMode="auto">
          <a:xfrm>
            <a:off x="974982" y="3287535"/>
            <a:ext cx="3422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2B4D9D-0836-9EAC-48AA-1A19455E719A}"/>
              </a:ext>
            </a:extLst>
          </p:cNvPr>
          <p:cNvCxnSpPr>
            <a:cxnSpLocks/>
            <a:stCxn id="270" idx="0"/>
          </p:cNvCxnSpPr>
          <p:nvPr/>
        </p:nvCxnSpPr>
        <p:spPr bwMode="auto">
          <a:xfrm flipH="1" flipV="1">
            <a:off x="4397539" y="3283164"/>
            <a:ext cx="1" cy="2916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93EEEB-555F-9444-58D0-90B5D5BACC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71833" y="3283164"/>
            <a:ext cx="1" cy="2916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05AD9E-B6A0-48BD-E864-A742AAA2DD94}"/>
              </a:ext>
            </a:extLst>
          </p:cNvPr>
          <p:cNvCxnSpPr>
            <a:cxnSpLocks/>
            <a:endCxn id="35" idx="2"/>
          </p:cNvCxnSpPr>
          <p:nvPr/>
        </p:nvCxnSpPr>
        <p:spPr bwMode="auto">
          <a:xfrm flipV="1">
            <a:off x="6095998" y="2000865"/>
            <a:ext cx="0" cy="1654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1009B09-50A9-4E75-9DF9-DE185990D1B9}"/>
              </a:ext>
            </a:extLst>
          </p:cNvPr>
          <p:cNvGrpSpPr/>
          <p:nvPr/>
        </p:nvGrpSpPr>
        <p:grpSpPr>
          <a:xfrm>
            <a:off x="10195378" y="2478038"/>
            <a:ext cx="1524166" cy="530179"/>
            <a:chOff x="10195378" y="2478038"/>
            <a:chExt cx="1524166" cy="5301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E789D9-1F6D-7AF8-8141-4FB75432C79C}"/>
                </a:ext>
              </a:extLst>
            </p:cNvPr>
            <p:cNvGrpSpPr/>
            <p:nvPr/>
          </p:nvGrpSpPr>
          <p:grpSpPr>
            <a:xfrm>
              <a:off x="10195378" y="2478038"/>
              <a:ext cx="1524166" cy="530179"/>
              <a:chOff x="3362063" y="969095"/>
              <a:chExt cx="3002525" cy="84797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42B78AE-24A3-1408-0F9F-C32E93F2A376}"/>
                  </a:ext>
                </a:extLst>
              </p:cNvPr>
              <p:cNvGrpSpPr/>
              <p:nvPr/>
            </p:nvGrpSpPr>
            <p:grpSpPr>
              <a:xfrm>
                <a:off x="3362063" y="969095"/>
                <a:ext cx="3002525" cy="847971"/>
                <a:chOff x="3424034" y="737901"/>
                <a:chExt cx="1246954" cy="623478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6ADD8204-4C67-3A88-CBA5-EE88DA73847D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163083F5-A64A-D892-2539-C37A786775C6}"/>
                    </a:ext>
                  </a:extLst>
                </p:cNvPr>
                <p:cNvSpPr/>
                <p:nvPr/>
              </p:nvSpPr>
              <p:spPr>
                <a:xfrm>
                  <a:off x="3424034" y="737903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</a:t>
                  </a:r>
                  <a:r>
                    <a:rPr lang="es-MX" sz="900" dirty="0">
                      <a:solidFill>
                        <a:srgbClr val="000000"/>
                      </a:solidFill>
                      <a:latin typeface="Calibri"/>
                    </a:rPr>
                    <a:t>Abigail Ortega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6DA9F2-46E6-7F9C-0096-AE05FD3F2277}"/>
                  </a:ext>
                </a:extLst>
              </p:cNvPr>
              <p:cNvSpPr txBox="1"/>
              <p:nvPr/>
            </p:nvSpPr>
            <p:spPr>
              <a:xfrm>
                <a:off x="3378610" y="976400"/>
                <a:ext cx="2973222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Production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Supervisor 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CDE15D6D-2632-12F9-94DE-031720D4B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197782" y="2479950"/>
              <a:ext cx="382666" cy="528266"/>
            </a:xfrm>
            <a:prstGeom prst="rect">
              <a:avLst/>
            </a:prstGeom>
          </p:spPr>
        </p:pic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9A68AA-4BD0-91C3-A341-6554A816EBF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65266" y="2166275"/>
            <a:ext cx="0" cy="4856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5889345-05C1-0723-11E4-787E3F35358F}"/>
              </a:ext>
            </a:extLst>
          </p:cNvPr>
          <p:cNvCxnSpPr>
            <a:cxnSpLocks/>
          </p:cNvCxnSpPr>
          <p:nvPr/>
        </p:nvCxnSpPr>
        <p:spPr bwMode="auto">
          <a:xfrm flipV="1">
            <a:off x="2686260" y="2159625"/>
            <a:ext cx="0" cy="4856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4B78003A-4B2C-6F8C-1849-5C2EEA79DE37}"/>
              </a:ext>
            </a:extLst>
          </p:cNvPr>
          <p:cNvGrpSpPr/>
          <p:nvPr/>
        </p:nvGrpSpPr>
        <p:grpSpPr>
          <a:xfrm>
            <a:off x="212900" y="3575566"/>
            <a:ext cx="1524164" cy="1239821"/>
            <a:chOff x="212900" y="3575566"/>
            <a:chExt cx="1524164" cy="1239821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C0F7F26E-A75B-6F54-F11E-8329F9716AF8}"/>
                </a:ext>
              </a:extLst>
            </p:cNvPr>
            <p:cNvGrpSpPr/>
            <p:nvPr/>
          </p:nvGrpSpPr>
          <p:grpSpPr>
            <a:xfrm>
              <a:off x="212900" y="3575566"/>
              <a:ext cx="1524164" cy="1239821"/>
              <a:chOff x="465137" y="4456562"/>
              <a:chExt cx="1524164" cy="123982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6E70554-3980-37E2-FB3E-E62735C29F12}"/>
                  </a:ext>
                </a:extLst>
              </p:cNvPr>
              <p:cNvGrpSpPr/>
              <p:nvPr/>
            </p:nvGrpSpPr>
            <p:grpSpPr>
              <a:xfrm>
                <a:off x="465137" y="4456562"/>
                <a:ext cx="1524164" cy="1239821"/>
                <a:chOff x="8784959" y="3586813"/>
                <a:chExt cx="1524164" cy="1239821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1B9016F-DB9F-46E2-355C-3E598C370EA3}"/>
                    </a:ext>
                  </a:extLst>
                </p:cNvPr>
                <p:cNvGrpSpPr/>
                <p:nvPr/>
              </p:nvGrpSpPr>
              <p:grpSpPr>
                <a:xfrm>
                  <a:off x="8784959" y="3586813"/>
                  <a:ext cx="1524164" cy="1239821"/>
                  <a:chOff x="8784959" y="3586813"/>
                  <a:chExt cx="1524164" cy="1239821"/>
                </a:xfrm>
              </p:grpSpPr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CF130C34-37A9-0E77-15B3-41B4C0B42B97}"/>
                      </a:ext>
                    </a:extLst>
                  </p:cNvPr>
                  <p:cNvGrpSpPr/>
                  <p:nvPr/>
                </p:nvGrpSpPr>
                <p:grpSpPr>
                  <a:xfrm>
                    <a:off x="8784959" y="3586813"/>
                    <a:ext cx="1524164" cy="1239821"/>
                    <a:chOff x="5332520" y="3701148"/>
                    <a:chExt cx="1524164" cy="1239821"/>
                  </a:xfrm>
                </p:grpSpPr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77DE8A3D-6B0D-C963-EDA8-2CD2C2E2B5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32520" y="3701148"/>
                      <a:ext cx="1524164" cy="1239821"/>
                      <a:chOff x="2438075" y="3902047"/>
                      <a:chExt cx="1533890" cy="1381884"/>
                    </a:xfrm>
                  </p:grpSpPr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64784C3C-EC35-4D0D-1E4F-B7D4864E59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38075" y="3902047"/>
                        <a:ext cx="1533890" cy="240130"/>
                      </a:xfrm>
                      <a:prstGeom prst="rect">
                        <a:avLst/>
                      </a:prstGeom>
                      <a:solidFill>
                        <a:srgbClr val="69A032"/>
                      </a:solidFill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>
                        <a:spAutoFit/>
                      </a:bodyPr>
                      <a:lstStyle/>
                      <a:p>
                        <a:pPr algn="ctr">
                          <a:defRPr/>
                        </a:pPr>
                        <a:r>
                          <a:rPr lang="es-MX" sz="800" b="1" dirty="0">
                            <a:solidFill>
                              <a:srgbClr val="FFFFF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Shift Leader</a:t>
                        </a:r>
                      </a:p>
                    </p:txBody>
                  </p:sp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55120978-88E8-66FF-97EB-7AF5CEE2C2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40799" y="4135218"/>
                        <a:ext cx="1530908" cy="1148713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spcFirstLastPara="0" vert="horz" wrap="square" lIns="5715" tIns="5715" rIns="5715" bIns="5715" numCol="1" spcCol="1270" anchor="ctr" anchorCtr="0">
                        <a:noAutofit/>
                      </a:bodyPr>
                      <a:lstStyle/>
                      <a:p>
                        <a:pPr defTabSz="400050">
                          <a:lnSpc>
                            <a:spcPct val="150000"/>
                          </a:lnSpc>
                          <a:spcAft>
                            <a:spcPct val="35000"/>
                          </a:spcAft>
                          <a:defRPr/>
                        </a:pPr>
                        <a:r>
                          <a:rPr kumimoji="0" lang="es-MX" sz="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 Rosendo Santos</a:t>
                        </a:r>
                      </a:p>
                      <a:p>
                        <a:pPr marL="0" marR="0" lvl="0" indent="0" algn="l" defTabSz="400050" rtl="0" eaLnBrk="1" fontAlgn="auto" latinLnBrk="0" hangingPunct="1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ct val="350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s-MX" sz="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 Marcela Dorantes</a:t>
                        </a:r>
                      </a:p>
                      <a:p>
                        <a:pPr marL="0" marR="0" lvl="0" indent="0" algn="l" defTabSz="400050" rtl="0" eaLnBrk="1" fontAlgn="auto" latinLnBrk="0" hangingPunct="1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ct val="350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s-MX" sz="7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 Ernesto Martinez</a:t>
                        </a:r>
                      </a:p>
                      <a:p>
                        <a:pPr defTabSz="400050">
                          <a:lnSpc>
                            <a:spcPct val="150000"/>
                          </a:lnSpc>
                          <a:spcAft>
                            <a:spcPct val="35000"/>
                          </a:spcAft>
                          <a:defRPr/>
                        </a:pPr>
                        <a:r>
                          <a:rPr lang="es-MX" sz="700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Citlali del Roció</a:t>
                        </a:r>
                      </a:p>
                      <a:p>
                        <a:pPr defTabSz="400050">
                          <a:lnSpc>
                            <a:spcPct val="150000"/>
                          </a:lnSpc>
                          <a:spcAft>
                            <a:spcPct val="35000"/>
                          </a:spcAft>
                          <a:defRPr/>
                        </a:pPr>
                        <a:r>
                          <a:rPr lang="es-MX" sz="700" dirty="0">
                            <a:solidFill>
                              <a:srgbClr val="00000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a:t> Sandra Martinez</a:t>
                        </a:r>
                      </a:p>
                    </p:txBody>
                  </p:sp>
                </p:grpSp>
                <p:pic>
                  <p:nvPicPr>
                    <p:cNvPr id="254" name="Picture 253">
                      <a:extLst>
                        <a:ext uri="{FF2B5EF4-FFF2-40B4-BE49-F238E27FC236}">
                          <a16:creationId xmlns:a16="http://schemas.microsoft.com/office/drawing/2014/main" id="{B7C3837C-4943-9866-10C0-08DAD7D020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6509834" y="4125926"/>
                      <a:ext cx="151123" cy="21646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0EAAD707-E894-75C7-83CD-17153BADF5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4"/>
                  <a:srcRect l="1" t="1" r="-1" b="9850"/>
                  <a:stretch/>
                </p:blipFill>
                <p:spPr>
                  <a:xfrm>
                    <a:off x="9962273" y="4225924"/>
                    <a:ext cx="156665" cy="18830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1C0CE5ED-FB16-4C95-3A96-770CB58068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b="18973"/>
                <a:stretch/>
              </p:blipFill>
              <p:spPr>
                <a:xfrm>
                  <a:off x="9958403" y="4411342"/>
                  <a:ext cx="154993" cy="212619"/>
                </a:xfrm>
                <a:prstGeom prst="rect">
                  <a:avLst/>
                </a:prstGeom>
              </p:spPr>
            </p:pic>
          </p:grpSp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380C5C4E-E56B-4CAF-D5FC-CF80475E62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1" r="-1" b="15455"/>
              <a:stretch/>
            </p:blipFill>
            <p:spPr>
              <a:xfrm>
                <a:off x="1636909" y="4673925"/>
                <a:ext cx="156665" cy="209199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1845C6-1B1A-39D7-B436-BDE40E93D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384639" y="4607514"/>
              <a:ext cx="154153" cy="200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20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0EC9F-7F82-4AD2-BEFD-0692828AB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7722007" y="2908714"/>
            <a:ext cx="0" cy="4037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ABBBB6-6629-01B7-5EC8-2B4BD7D20410}"/>
              </a:ext>
            </a:extLst>
          </p:cNvPr>
          <p:cNvCxnSpPr>
            <a:cxnSpLocks/>
          </p:cNvCxnSpPr>
          <p:nvPr/>
        </p:nvCxnSpPr>
        <p:spPr bwMode="auto">
          <a:xfrm>
            <a:off x="7354503" y="1500909"/>
            <a:ext cx="169424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12B33A06-A9E3-85C8-422B-0A80EEF3402C}"/>
              </a:ext>
            </a:extLst>
          </p:cNvPr>
          <p:cNvCxnSpPr>
            <a:cxnSpLocks/>
          </p:cNvCxnSpPr>
          <p:nvPr/>
        </p:nvCxnSpPr>
        <p:spPr bwMode="auto">
          <a:xfrm flipV="1">
            <a:off x="5314599" y="2062998"/>
            <a:ext cx="0" cy="197565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8B97DBFD-B9AA-CB74-6F8D-D426F93D3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98894" y="2044375"/>
            <a:ext cx="0" cy="12484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2111C1DC-6E0A-D12F-B2F8-ED789759BC40}"/>
              </a:ext>
            </a:extLst>
          </p:cNvPr>
          <p:cNvCxnSpPr>
            <a:cxnSpLocks/>
          </p:cNvCxnSpPr>
          <p:nvPr/>
        </p:nvCxnSpPr>
        <p:spPr bwMode="auto">
          <a:xfrm flipV="1">
            <a:off x="1879541" y="2062999"/>
            <a:ext cx="0" cy="20163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76ACA14A-D77B-9CF7-AB69-550A6F09E4B2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729" y="2063455"/>
            <a:ext cx="0" cy="12690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en-US" altLang="en-US" sz="2800" dirty="0">
                <a:solidFill>
                  <a:srgbClr val="000000"/>
                </a:solidFill>
                <a:latin typeface="Calibri Light"/>
              </a:rPr>
              <a:t>Regionals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16</a:t>
            </a:fld>
            <a:endParaRPr lang="de-DE" altLang="cs-CZ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729" y="2055239"/>
            <a:ext cx="10132811" cy="821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1896057"/>
            <a:ext cx="0" cy="1685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F0A132-EFED-D0BF-2A8C-BD7595B5899A}"/>
              </a:ext>
            </a:extLst>
          </p:cNvPr>
          <p:cNvCxnSpPr>
            <a:cxnSpLocks/>
          </p:cNvCxnSpPr>
          <p:nvPr/>
        </p:nvCxnSpPr>
        <p:spPr bwMode="auto">
          <a:xfrm flipH="1">
            <a:off x="198449" y="2561281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7CF7CC9-40D7-F2C8-B51C-9CA4AD15DB3D}"/>
              </a:ext>
            </a:extLst>
          </p:cNvPr>
          <p:cNvGrpSpPr/>
          <p:nvPr/>
        </p:nvGrpSpPr>
        <p:grpSpPr>
          <a:xfrm>
            <a:off x="346147" y="2365694"/>
            <a:ext cx="1370357" cy="530178"/>
            <a:chOff x="346147" y="2365694"/>
            <a:chExt cx="1370357" cy="5301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58069DA-86E6-E0C9-4A14-E5B311EA1432}"/>
                </a:ext>
              </a:extLst>
            </p:cNvPr>
            <p:cNvGrpSpPr/>
            <p:nvPr/>
          </p:nvGrpSpPr>
          <p:grpSpPr>
            <a:xfrm>
              <a:off x="347773" y="2365694"/>
              <a:ext cx="1368731" cy="530178"/>
              <a:chOff x="3362065" y="969095"/>
              <a:chExt cx="3002527" cy="84797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BA6919F8-CF5F-69C7-1331-782E8914E62E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4F857F48-9558-17BD-35FB-78D43EB262C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D5D654D-37C7-0E5B-B535-57FCF55F4A08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Luis Olvera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1D834AA-495E-FF91-DEA3-A4F0A4BD3EE6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Queretaro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Plant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Manager </a:t>
                </a:r>
              </a:p>
            </p:txBody>
          </p:sp>
        </p:grpSp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4FCA4CC5-6158-25AC-A033-EAAC5F1FC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147" y="2365694"/>
              <a:ext cx="381658" cy="530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E330BAE-FA63-0969-D882-E3BC70067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202784" y="3332470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094BD36-1CC8-52AE-BF5B-53DD3C904526}"/>
              </a:ext>
            </a:extLst>
          </p:cNvPr>
          <p:cNvGrpSpPr/>
          <p:nvPr/>
        </p:nvGrpSpPr>
        <p:grpSpPr>
          <a:xfrm>
            <a:off x="2045234" y="3101782"/>
            <a:ext cx="1371211" cy="530970"/>
            <a:chOff x="1967968" y="2364902"/>
            <a:chExt cx="1371211" cy="53097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851A151-9174-BA99-E3B9-60872FF06AAC}"/>
                </a:ext>
              </a:extLst>
            </p:cNvPr>
            <p:cNvGrpSpPr/>
            <p:nvPr/>
          </p:nvGrpSpPr>
          <p:grpSpPr>
            <a:xfrm>
              <a:off x="1970449" y="2365694"/>
              <a:ext cx="1368730" cy="530178"/>
              <a:chOff x="3362065" y="969095"/>
              <a:chExt cx="3002524" cy="8479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0BCEE1-DE23-1251-3F1C-D776E8DDD73A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A392176A-00CA-837D-52E1-1523DB9CE791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889A96C-67C7-B3D6-CFBB-56F67176B34A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Mario Centeno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180A2DC-5DC8-43CA-6F98-BCADD3EF3C87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EHS Regional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Manager </a:t>
                </a: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06A6F6B-ADAB-B72F-501F-523181A0D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968" y="2364902"/>
              <a:ext cx="385854" cy="527672"/>
            </a:xfrm>
            <a:prstGeom prst="rect">
              <a:avLst/>
            </a:prstGeom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7D2F77-A8D5-D60B-C9D8-C51B095BA20C}"/>
              </a:ext>
            </a:extLst>
          </p:cNvPr>
          <p:cNvCxnSpPr>
            <a:cxnSpLocks/>
          </p:cNvCxnSpPr>
          <p:nvPr/>
        </p:nvCxnSpPr>
        <p:spPr bwMode="auto">
          <a:xfrm flipV="1">
            <a:off x="3608597" y="2049121"/>
            <a:ext cx="0" cy="12362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106FA0A-118D-38FA-58FC-853E455135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613615" y="3285419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BE2868F-2A1A-FEFE-6888-76DC48BF02A7}"/>
              </a:ext>
            </a:extLst>
          </p:cNvPr>
          <p:cNvCxnSpPr>
            <a:cxnSpLocks/>
          </p:cNvCxnSpPr>
          <p:nvPr/>
        </p:nvCxnSpPr>
        <p:spPr bwMode="auto">
          <a:xfrm flipH="1">
            <a:off x="3618317" y="2546947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53C04BA-F2F3-225C-2AF3-A984D5CADD38}"/>
              </a:ext>
            </a:extLst>
          </p:cNvPr>
          <p:cNvGrpSpPr/>
          <p:nvPr/>
        </p:nvGrpSpPr>
        <p:grpSpPr>
          <a:xfrm>
            <a:off x="3763182" y="2346335"/>
            <a:ext cx="1373190" cy="537416"/>
            <a:chOff x="3634429" y="2357230"/>
            <a:chExt cx="1373190" cy="537416"/>
          </a:xfrm>
        </p:grpSpPr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090FD5F3-3841-C760-909F-088396F5080C}"/>
                </a:ext>
              </a:extLst>
            </p:cNvPr>
            <p:cNvGrpSpPr/>
            <p:nvPr/>
          </p:nvGrpSpPr>
          <p:grpSpPr>
            <a:xfrm>
              <a:off x="3638889" y="2362255"/>
              <a:ext cx="1368730" cy="530178"/>
              <a:chOff x="3362065" y="969095"/>
              <a:chExt cx="3002524" cy="847970"/>
            </a:xfrm>
          </p:grpSpPr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B8495C82-724E-FF16-4057-4379D198E4F6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A9C253A2-C960-BBFA-C9FA-89B2DE1FFD6F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7360DAEE-9A4E-9A98-7FFB-66C9156A1F8D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Omar Hernandez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8138F550-0B1A-466F-5276-A0E3B56C02E6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Tooling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Engineer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338" name="Picture 337">
              <a:extLst>
                <a:ext uri="{FF2B5EF4-FFF2-40B4-BE49-F238E27FC236}">
                  <a16:creationId xmlns:a16="http://schemas.microsoft.com/office/drawing/2014/main" id="{3BB108D7-B33F-DFD4-E7BB-8C857D36C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4429" y="2357230"/>
              <a:ext cx="414258" cy="537416"/>
            </a:xfrm>
            <a:prstGeom prst="rect">
              <a:avLst/>
            </a:prstGeom>
          </p:spPr>
        </p:pic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4B75620-06FA-6449-7C92-3F23A8BD98C4}"/>
              </a:ext>
            </a:extLst>
          </p:cNvPr>
          <p:cNvGrpSpPr/>
          <p:nvPr/>
        </p:nvGrpSpPr>
        <p:grpSpPr>
          <a:xfrm>
            <a:off x="3767642" y="3067382"/>
            <a:ext cx="1368731" cy="530178"/>
            <a:chOff x="3362065" y="969095"/>
            <a:chExt cx="3002526" cy="847970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37A720E-6CA5-4082-E0F9-CACC0FA12D4E}"/>
                </a:ext>
              </a:extLst>
            </p:cNvPr>
            <p:cNvGrpSpPr/>
            <p:nvPr/>
          </p:nvGrpSpPr>
          <p:grpSpPr>
            <a:xfrm>
              <a:off x="3362065" y="969095"/>
              <a:ext cx="3002526" cy="847970"/>
              <a:chOff x="3424034" y="737901"/>
              <a:chExt cx="1246954" cy="623477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6E74FBED-ECB0-B158-B2BF-254D5FD55B4E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82557FB9-EA96-A2DA-B41B-592D63674495}"/>
                  </a:ext>
                </a:extLst>
              </p:cNvPr>
              <p:cNvSpPr/>
              <p:nvPr/>
            </p:nvSpPr>
            <p:spPr>
              <a:xfrm>
                <a:off x="3424034" y="737902"/>
                <a:ext cx="1246952" cy="6234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</a:t>
                </a:r>
                <a:r>
                  <a: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 A C A N C Y</a:t>
                </a: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41511114-3482-4624-2F0A-7BC6317C733C}"/>
                </a:ext>
              </a:extLst>
            </p:cNvPr>
            <p:cNvSpPr txBox="1"/>
            <p:nvPr/>
          </p:nvSpPr>
          <p:spPr>
            <a:xfrm>
              <a:off x="3362065" y="976404"/>
              <a:ext cx="2989766" cy="54148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  <a:r>
                <a:rPr kumimoji="0" lang="es-MX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Inj</a:t>
              </a: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s-MX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Molding</a:t>
              </a:r>
              <a:endParaRPr lang="es-MX" sz="800" b="1" dirty="0">
                <a:solidFill>
                  <a:srgbClr val="FFFFFF"/>
                </a:solidFill>
                <a:latin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  <a:r>
                <a:rPr kumimoji="0" lang="es-MX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5D5D3D3-5667-3C52-2605-A0F0EB844E28}"/>
              </a:ext>
            </a:extLst>
          </p:cNvPr>
          <p:cNvGrpSpPr/>
          <p:nvPr/>
        </p:nvGrpSpPr>
        <p:grpSpPr>
          <a:xfrm>
            <a:off x="2045234" y="3809760"/>
            <a:ext cx="1368730" cy="534695"/>
            <a:chOff x="3405663" y="2361176"/>
            <a:chExt cx="1368730" cy="534695"/>
          </a:xfrm>
        </p:grpSpPr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F6E99977-24C1-DF9F-ED89-47F30F392493}"/>
                </a:ext>
              </a:extLst>
            </p:cNvPr>
            <p:cNvGrpSpPr/>
            <p:nvPr/>
          </p:nvGrpSpPr>
          <p:grpSpPr>
            <a:xfrm>
              <a:off x="3405663" y="2365693"/>
              <a:ext cx="1368730" cy="530178"/>
              <a:chOff x="3362065" y="969095"/>
              <a:chExt cx="3002524" cy="847970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B2F7EDE-4B70-F143-F247-965CC4A4DDCC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EF0366A8-719A-3943-C1BE-25553AC07C89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109C794-B101-751A-482C-F7E48C4CE244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Blanca Vieyra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3F5C18-44D3-4172-7530-3DA270A7822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GPS Regional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Manager </a:t>
                </a:r>
              </a:p>
            </p:txBody>
          </p:sp>
        </p:grp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0A365719-667F-396A-6EC1-385688FE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5663" y="2361176"/>
              <a:ext cx="428686" cy="534693"/>
            </a:xfrm>
            <a:prstGeom prst="rect">
              <a:avLst/>
            </a:prstGeom>
          </p:spPr>
        </p:pic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C7BD452-4572-370F-97AA-A94828112289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9896" y="3310252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52E1C6E-9F16-3F2A-6C9D-0A80F85B880D}"/>
              </a:ext>
            </a:extLst>
          </p:cNvPr>
          <p:cNvCxnSpPr>
            <a:cxnSpLocks/>
          </p:cNvCxnSpPr>
          <p:nvPr/>
        </p:nvCxnSpPr>
        <p:spPr bwMode="auto">
          <a:xfrm flipH="1">
            <a:off x="5314598" y="2571780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7A0E2A1-F2E3-E9A5-3A88-87C1AE411F4F}"/>
              </a:ext>
            </a:extLst>
          </p:cNvPr>
          <p:cNvCxnSpPr>
            <a:cxnSpLocks/>
          </p:cNvCxnSpPr>
          <p:nvPr/>
        </p:nvCxnSpPr>
        <p:spPr bwMode="auto">
          <a:xfrm flipH="1">
            <a:off x="5314598" y="4038657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8F9C3F3-DA9A-A4CA-93FB-93F726F9332D}"/>
              </a:ext>
            </a:extLst>
          </p:cNvPr>
          <p:cNvGrpSpPr/>
          <p:nvPr/>
        </p:nvGrpSpPr>
        <p:grpSpPr>
          <a:xfrm>
            <a:off x="5466998" y="3806025"/>
            <a:ext cx="1368730" cy="530178"/>
            <a:chOff x="3362065" y="969095"/>
            <a:chExt cx="3002524" cy="84797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F96133B-91FD-68BB-AAE7-5F316FD9F970}"/>
                </a:ext>
              </a:extLst>
            </p:cNvPr>
            <p:cNvGrpSpPr/>
            <p:nvPr/>
          </p:nvGrpSpPr>
          <p:grpSpPr>
            <a:xfrm>
              <a:off x="3362066" y="969095"/>
              <a:ext cx="3002523" cy="847970"/>
              <a:chOff x="3424035" y="737901"/>
              <a:chExt cx="1246953" cy="623477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173F055-C5BB-5C14-7C7C-CA30D92497BC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FE18512-49F1-39C3-1F01-33873FA3F7CB}"/>
                  </a:ext>
                </a:extLst>
              </p:cNvPr>
              <p:cNvSpPr/>
              <p:nvPr/>
            </p:nvSpPr>
            <p:spPr>
              <a:xfrm>
                <a:off x="3424035" y="737902"/>
                <a:ext cx="1246952" cy="6234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C00000"/>
                    </a:solidFill>
                    <a:latin typeface="Calibri"/>
                  </a:rPr>
                  <a:t>                  </a:t>
                </a:r>
                <a:r>
                  <a:rPr lang="es-MX" sz="900" dirty="0">
                    <a:solidFill>
                      <a:srgbClr val="000000"/>
                    </a:solidFill>
                    <a:latin typeface="Calibri"/>
                  </a:rPr>
                  <a:t>Cesar Ramirez</a:t>
                </a:r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C5042C2-986B-03B5-ECB9-947EE3A1B78C}"/>
                </a:ext>
              </a:extLst>
            </p:cNvPr>
            <p:cNvSpPr txBox="1"/>
            <p:nvPr/>
          </p:nvSpPr>
          <p:spPr>
            <a:xfrm>
              <a:off x="3362065" y="976404"/>
              <a:ext cx="2989766" cy="54148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Project </a:t>
              </a:r>
              <a:endParaRPr lang="es-MX" sz="800" b="1" dirty="0">
                <a:solidFill>
                  <a:srgbClr val="FFFFFF"/>
                </a:solidFill>
                <a:latin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Manager</a:t>
              </a:r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7BD775BE-1488-5968-28D6-45CF69CC9BF1}"/>
              </a:ext>
            </a:extLst>
          </p:cNvPr>
          <p:cNvGrpSpPr/>
          <p:nvPr/>
        </p:nvGrpSpPr>
        <p:grpSpPr>
          <a:xfrm>
            <a:off x="5454913" y="2370260"/>
            <a:ext cx="1377740" cy="536111"/>
            <a:chOff x="6677456" y="2366992"/>
            <a:chExt cx="1377740" cy="536111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01450DE0-BE82-28F6-16A0-203FA4CB675B}"/>
                </a:ext>
              </a:extLst>
            </p:cNvPr>
            <p:cNvGrpSpPr/>
            <p:nvPr/>
          </p:nvGrpSpPr>
          <p:grpSpPr>
            <a:xfrm>
              <a:off x="6686466" y="2372925"/>
              <a:ext cx="1368730" cy="530178"/>
              <a:chOff x="3362065" y="969095"/>
              <a:chExt cx="3002524" cy="84797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7F3AB670-FAE2-3E09-FA96-6F0E1814FAEC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A3401B0-8D71-714A-11CA-0DCCD98736D6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C50106A-9B60-7AF1-1D57-B443770B645D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Mario Lobato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6C07E64-1ADB-ED68-AFDC-A497838BB5B3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Project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Manager </a:t>
                </a:r>
              </a:p>
            </p:txBody>
          </p:sp>
        </p:grpSp>
        <p:pic>
          <p:nvPicPr>
            <p:cNvPr id="374" name="Picture 373">
              <a:extLst>
                <a:ext uri="{FF2B5EF4-FFF2-40B4-BE49-F238E27FC236}">
                  <a16:creationId xmlns:a16="http://schemas.microsoft.com/office/drawing/2014/main" id="{601623E2-FA18-136C-F49E-863F9E791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7456" y="2366992"/>
              <a:ext cx="376954" cy="53195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D1DD7A-1135-F13A-5B24-F01B63DBDFAF}"/>
              </a:ext>
            </a:extLst>
          </p:cNvPr>
          <p:cNvGrpSpPr/>
          <p:nvPr/>
        </p:nvGrpSpPr>
        <p:grpSpPr>
          <a:xfrm>
            <a:off x="4838123" y="1169254"/>
            <a:ext cx="2516383" cy="733539"/>
            <a:chOff x="4838123" y="1169254"/>
            <a:chExt cx="2516383" cy="7335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9DDE3C-328D-36D5-FB94-C1B80F4A6F3F}"/>
                </a:ext>
              </a:extLst>
            </p:cNvPr>
            <p:cNvGrpSpPr/>
            <p:nvPr/>
          </p:nvGrpSpPr>
          <p:grpSpPr>
            <a:xfrm>
              <a:off x="4840457" y="1174474"/>
              <a:ext cx="2514049" cy="725245"/>
              <a:chOff x="3362066" y="963755"/>
              <a:chExt cx="3002523" cy="85330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E2E6E08-B54C-0769-85C9-0AC67293D114}"/>
                  </a:ext>
                </a:extLst>
              </p:cNvPr>
              <p:cNvGrpSpPr/>
              <p:nvPr/>
            </p:nvGrpSpPr>
            <p:grpSpPr>
              <a:xfrm>
                <a:off x="3362066" y="969094"/>
                <a:ext cx="3002523" cy="847970"/>
                <a:chOff x="3424035" y="737900"/>
                <a:chExt cx="1246953" cy="6234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2E15298-92C0-C087-B884-8213F7CAACBA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F560C1A-BD4C-F2F8-ED92-4ED36272654E}"/>
                    </a:ext>
                  </a:extLst>
                </p:cNvPr>
                <p:cNvSpPr/>
                <p:nvPr/>
              </p:nvSpPr>
              <p:spPr>
                <a:xfrm>
                  <a:off x="3424035" y="737900"/>
                  <a:ext cx="1246952" cy="61675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</a:t>
                  </a:r>
                  <a:r>
                    <a:rPr lang="es-MX" sz="1000" b="1" dirty="0">
                      <a:solidFill>
                        <a:srgbClr val="000000"/>
                      </a:solidFill>
                      <a:latin typeface="Calibri"/>
                    </a:rPr>
                    <a:t>Julio Apaez</a:t>
                  </a:r>
                  <a:endPara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4F6DA1-E1C1-6EFA-23AF-842AFD7ED628}"/>
                  </a:ext>
                </a:extLst>
              </p:cNvPr>
              <p:cNvSpPr txBox="1"/>
              <p:nvPr/>
            </p:nvSpPr>
            <p:spPr>
              <a:xfrm>
                <a:off x="3362066" y="963755"/>
                <a:ext cx="3002519" cy="4707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General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1000" b="1" dirty="0">
                    <a:solidFill>
                      <a:srgbClr val="FFFFFF"/>
                    </a:solidFill>
                    <a:latin typeface="Calibri"/>
                  </a:rPr>
                  <a:t>               </a:t>
                </a: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Manager </a:t>
                </a:r>
              </a:p>
            </p:txBody>
          </p:sp>
        </p:grpSp>
        <p:pic>
          <p:nvPicPr>
            <p:cNvPr id="377" name="Picture 376">
              <a:extLst>
                <a:ext uri="{FF2B5EF4-FFF2-40B4-BE49-F238E27FC236}">
                  <a16:creationId xmlns:a16="http://schemas.microsoft.com/office/drawing/2014/main" id="{E59036F2-0D86-F86A-A0FF-0462AACAB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8123" y="1169254"/>
              <a:ext cx="519685" cy="733539"/>
            </a:xfrm>
            <a:prstGeom prst="rect">
              <a:avLst/>
            </a:prstGeom>
          </p:spPr>
        </p:pic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AACA042B-B1C5-7DE3-983A-C2731806278A}"/>
              </a:ext>
            </a:extLst>
          </p:cNvPr>
          <p:cNvGrpSpPr/>
          <p:nvPr/>
        </p:nvGrpSpPr>
        <p:grpSpPr>
          <a:xfrm>
            <a:off x="5462297" y="3084984"/>
            <a:ext cx="1370357" cy="537409"/>
            <a:chOff x="6684840" y="3081716"/>
            <a:chExt cx="1370357" cy="53740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EFB19FB-CF67-9A2D-A810-9794A2A5A606}"/>
                </a:ext>
              </a:extLst>
            </p:cNvPr>
            <p:cNvGrpSpPr/>
            <p:nvPr/>
          </p:nvGrpSpPr>
          <p:grpSpPr>
            <a:xfrm>
              <a:off x="6686466" y="3088947"/>
              <a:ext cx="1368731" cy="530178"/>
              <a:chOff x="3362065" y="969095"/>
              <a:chExt cx="3002526" cy="84797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CD4A7C5-D971-7287-AB4C-573F8A80572C}"/>
                  </a:ext>
                </a:extLst>
              </p:cNvPr>
              <p:cNvGrpSpPr/>
              <p:nvPr/>
            </p:nvGrpSpPr>
            <p:grpSpPr>
              <a:xfrm>
                <a:off x="3362065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9D7AA694-BFBE-271E-7844-5EC587EEF2C1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CBC2F124-FD99-8F19-6AA7-D7A05C9AC1BD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 Roberto Fuentes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AF4C7443-0C1F-CAA0-42C1-3C8923DA8369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Project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Manager</a:t>
                </a:r>
              </a:p>
            </p:txBody>
          </p:sp>
        </p:grpSp>
        <p:pic>
          <p:nvPicPr>
            <p:cNvPr id="379" name="Picture 378">
              <a:extLst>
                <a:ext uri="{FF2B5EF4-FFF2-40B4-BE49-F238E27FC236}">
                  <a16:creationId xmlns:a16="http://schemas.microsoft.com/office/drawing/2014/main" id="{1AD93E90-2C67-51D2-2092-B5D50BCDD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4840" y="3081716"/>
              <a:ext cx="376954" cy="531325"/>
            </a:xfrm>
            <a:prstGeom prst="rect">
              <a:avLst/>
            </a:prstGeom>
          </p:spPr>
        </p:pic>
      </p:grp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05B78D40-5408-96CE-771B-BE1DEE1037C6}"/>
              </a:ext>
            </a:extLst>
          </p:cNvPr>
          <p:cNvCxnSpPr>
            <a:cxnSpLocks/>
          </p:cNvCxnSpPr>
          <p:nvPr/>
        </p:nvCxnSpPr>
        <p:spPr bwMode="auto">
          <a:xfrm flipV="1">
            <a:off x="7725652" y="2062998"/>
            <a:ext cx="0" cy="4037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7BE960B-F09D-D1A4-93DC-B3E712A8139E}"/>
              </a:ext>
            </a:extLst>
          </p:cNvPr>
          <p:cNvGrpSpPr/>
          <p:nvPr/>
        </p:nvGrpSpPr>
        <p:grpSpPr>
          <a:xfrm>
            <a:off x="2047714" y="2361903"/>
            <a:ext cx="1368730" cy="530179"/>
            <a:chOff x="8198703" y="2360811"/>
            <a:chExt cx="1368730" cy="530179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4E98C434-17A7-21CA-CEC9-8015D4CE2D4C}"/>
                </a:ext>
              </a:extLst>
            </p:cNvPr>
            <p:cNvGrpSpPr/>
            <p:nvPr/>
          </p:nvGrpSpPr>
          <p:grpSpPr>
            <a:xfrm>
              <a:off x="8198703" y="2360812"/>
              <a:ext cx="1368730" cy="530178"/>
              <a:chOff x="3362065" y="969095"/>
              <a:chExt cx="3002524" cy="847970"/>
            </a:xfrm>
          </p:grpSpPr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A4724CE3-E12A-D5EA-141B-A716DF8376CD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C8A95F6-0E0D-CDF5-1562-C5B99D2004CE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415F86FD-D265-8247-43B9-5EA38C586667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Jose Espinosa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9E26DA4-1D98-C107-BC51-79C6E8F8B5C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Sales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Engineer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5DA825AF-C8E3-72A3-9945-731C6B33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04519" y="2360811"/>
              <a:ext cx="387640" cy="528038"/>
            </a:xfrm>
            <a:prstGeom prst="rect">
              <a:avLst/>
            </a:prstGeom>
          </p:spPr>
        </p:pic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D16F3EE-AA73-B0B4-7D19-D12EB0EA7A53}"/>
              </a:ext>
            </a:extLst>
          </p:cNvPr>
          <p:cNvCxnSpPr>
            <a:cxnSpLocks/>
          </p:cNvCxnSpPr>
          <p:nvPr/>
        </p:nvCxnSpPr>
        <p:spPr bwMode="auto">
          <a:xfrm flipH="1">
            <a:off x="8588372" y="3296057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55A31BF-D7B1-829A-6FC3-E38288EA5C85}"/>
              </a:ext>
            </a:extLst>
          </p:cNvPr>
          <p:cNvCxnSpPr>
            <a:cxnSpLocks/>
          </p:cNvCxnSpPr>
          <p:nvPr/>
        </p:nvCxnSpPr>
        <p:spPr bwMode="auto">
          <a:xfrm flipH="1">
            <a:off x="8593074" y="2557585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7005083-E1C4-0000-369E-D890FB89DE08}"/>
              </a:ext>
            </a:extLst>
          </p:cNvPr>
          <p:cNvCxnSpPr>
            <a:cxnSpLocks/>
          </p:cNvCxnSpPr>
          <p:nvPr/>
        </p:nvCxnSpPr>
        <p:spPr bwMode="auto">
          <a:xfrm flipV="1">
            <a:off x="10319189" y="2048710"/>
            <a:ext cx="2352" cy="20283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FD12D3A-5352-258C-A2DC-E0C659AF2B95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16838" y="3295964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626EED-5100-2807-6F55-DDB12C252629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21540" y="2557492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9B1A83F-A81E-D5F9-AB8D-1E20D377FED0}"/>
              </a:ext>
            </a:extLst>
          </p:cNvPr>
          <p:cNvGrpSpPr/>
          <p:nvPr/>
        </p:nvGrpSpPr>
        <p:grpSpPr>
          <a:xfrm>
            <a:off x="8737087" y="2370525"/>
            <a:ext cx="1373537" cy="536111"/>
            <a:chOff x="9659778" y="2360811"/>
            <a:chExt cx="1373537" cy="536111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D587629-2060-976D-DBBB-977E8E1A0056}"/>
                </a:ext>
              </a:extLst>
            </p:cNvPr>
            <p:cNvGrpSpPr/>
            <p:nvPr/>
          </p:nvGrpSpPr>
          <p:grpSpPr>
            <a:xfrm>
              <a:off x="9664585" y="2366744"/>
              <a:ext cx="1368730" cy="530178"/>
              <a:chOff x="3362065" y="969095"/>
              <a:chExt cx="3002524" cy="847970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9D58892-0BC8-09CA-925D-2D3AECF53FAA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097FBE53-ED35-375B-A3A2-1AAA4E373E96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43422A55-BB9C-FC1A-4B3C-D9601227B693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Noemi Ramirez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AF2DA35-C0D5-055D-96A0-78B9A9E11F4E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Quality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Engineer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F0A52426-C077-761C-8866-9C80755BE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59778" y="2360811"/>
              <a:ext cx="377578" cy="536018"/>
            </a:xfrm>
            <a:prstGeom prst="rect">
              <a:avLst/>
            </a:prstGeom>
          </p:spPr>
        </p:pic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8E68D79-C460-57C5-8AA4-9AF886B2E91A}"/>
              </a:ext>
            </a:extLst>
          </p:cNvPr>
          <p:cNvGrpSpPr/>
          <p:nvPr/>
        </p:nvGrpSpPr>
        <p:grpSpPr>
          <a:xfrm>
            <a:off x="8737051" y="3075753"/>
            <a:ext cx="1374079" cy="532445"/>
            <a:chOff x="9659237" y="3080499"/>
            <a:chExt cx="1374079" cy="532445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50ADBE8-E315-B96D-FFF2-C57F00B0FA52}"/>
                </a:ext>
              </a:extLst>
            </p:cNvPr>
            <p:cNvGrpSpPr/>
            <p:nvPr/>
          </p:nvGrpSpPr>
          <p:grpSpPr>
            <a:xfrm>
              <a:off x="9664585" y="3082766"/>
              <a:ext cx="1368731" cy="530178"/>
              <a:chOff x="3362065" y="969095"/>
              <a:chExt cx="3002526" cy="847970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DB31A41C-E2C0-307F-6E3B-AA828E161D1C}"/>
                  </a:ext>
                </a:extLst>
              </p:cNvPr>
              <p:cNvGrpSpPr/>
              <p:nvPr/>
            </p:nvGrpSpPr>
            <p:grpSpPr>
              <a:xfrm>
                <a:off x="3362065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23521E6-3D13-ED7D-860D-9C03DB0DAC89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74E8966-EB6D-A1E5-F8FD-A03436AEC5C8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 Miriam Larios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2D775B9F-809C-0E15-984B-373777C2B8D5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Warranty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Engineer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45138706-0B5D-1A59-A6F5-1124BBEE7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59237" y="3080499"/>
              <a:ext cx="392684" cy="53017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C61D3B-BCEC-DF43-6711-953C7EC71289}"/>
              </a:ext>
            </a:extLst>
          </p:cNvPr>
          <p:cNvGrpSpPr/>
          <p:nvPr/>
        </p:nvGrpSpPr>
        <p:grpSpPr>
          <a:xfrm>
            <a:off x="10470863" y="3077926"/>
            <a:ext cx="1368733" cy="530179"/>
            <a:chOff x="10470863" y="3077926"/>
            <a:chExt cx="1368733" cy="530179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8518E8D2-A773-DD2C-8D5D-E5CFBF1E054F}"/>
                </a:ext>
              </a:extLst>
            </p:cNvPr>
            <p:cNvGrpSpPr/>
            <p:nvPr/>
          </p:nvGrpSpPr>
          <p:grpSpPr>
            <a:xfrm>
              <a:off x="10470865" y="3077927"/>
              <a:ext cx="1368731" cy="530178"/>
              <a:chOff x="3362065" y="969095"/>
              <a:chExt cx="3002526" cy="847970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9A8DC872-8CE8-9F9D-F1E8-F44277556503}"/>
                  </a:ext>
                </a:extLst>
              </p:cNvPr>
              <p:cNvGrpSpPr/>
              <p:nvPr/>
            </p:nvGrpSpPr>
            <p:grpSpPr>
              <a:xfrm>
                <a:off x="3362065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26124E8A-86FF-F577-8809-F4FE588C749F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32CE8129-7F36-2F4B-85AA-7DAF4FFAA0E8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 Beatriz Huerta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DF8B2133-4B18-FB46-CA5E-EFAB68E7F502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Finance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Manager</a:t>
                </a:r>
              </a:p>
            </p:txBody>
          </p:sp>
        </p:grp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90F42EBF-04E7-5A09-AB08-76AD58438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70863" y="3077926"/>
              <a:ext cx="414784" cy="526755"/>
            </a:xfrm>
            <a:prstGeom prst="rect">
              <a:avLst/>
            </a:prstGeom>
          </p:spPr>
        </p:pic>
      </p:grp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B3785334-AB8D-0D44-60D1-2C478CC1B29E}"/>
              </a:ext>
            </a:extLst>
          </p:cNvPr>
          <p:cNvCxnSpPr>
            <a:cxnSpLocks/>
          </p:cNvCxnSpPr>
          <p:nvPr/>
        </p:nvCxnSpPr>
        <p:spPr bwMode="auto">
          <a:xfrm flipH="1">
            <a:off x="1879541" y="2580504"/>
            <a:ext cx="16569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9A537B36-0386-2F6B-1A42-1A483D4084B8}"/>
              </a:ext>
            </a:extLst>
          </p:cNvPr>
          <p:cNvCxnSpPr>
            <a:cxnSpLocks/>
            <a:stCxn id="61" idx="1"/>
          </p:cNvCxnSpPr>
          <p:nvPr/>
        </p:nvCxnSpPr>
        <p:spPr bwMode="auto">
          <a:xfrm flipH="1">
            <a:off x="1879541" y="3365618"/>
            <a:ext cx="16569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105D2-ED13-BFCF-E83D-863F30A6027E}"/>
              </a:ext>
            </a:extLst>
          </p:cNvPr>
          <p:cNvGrpSpPr/>
          <p:nvPr/>
        </p:nvGrpSpPr>
        <p:grpSpPr>
          <a:xfrm>
            <a:off x="10463721" y="2356103"/>
            <a:ext cx="1375874" cy="535980"/>
            <a:chOff x="10463721" y="2356103"/>
            <a:chExt cx="1375874" cy="535980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E014046-F86A-840C-A00E-814E39934662}"/>
                </a:ext>
              </a:extLst>
            </p:cNvPr>
            <p:cNvGrpSpPr/>
            <p:nvPr/>
          </p:nvGrpSpPr>
          <p:grpSpPr>
            <a:xfrm>
              <a:off x="10470865" y="2361905"/>
              <a:ext cx="1368730" cy="530178"/>
              <a:chOff x="3362065" y="969095"/>
              <a:chExt cx="3002524" cy="847970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CD3D5B64-5DC7-957C-98E4-9BC922E310E9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C094CA3A-153E-0A19-EEA1-C9E5470BD929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33304195-2FB1-D95D-0BB1-8DC28FBB4E06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Israel Rivera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629CF3B2-F77F-225B-5D81-7DF7FC27EEA5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Finance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Manager 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879BA2-5E6E-23A1-E256-B21A05002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63721" y="2356103"/>
              <a:ext cx="396100" cy="531094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CD7C82-4D08-E118-9997-19C63009B66B}"/>
              </a:ext>
            </a:extLst>
          </p:cNvPr>
          <p:cNvCxnSpPr>
            <a:cxnSpLocks/>
          </p:cNvCxnSpPr>
          <p:nvPr/>
        </p:nvCxnSpPr>
        <p:spPr bwMode="auto">
          <a:xfrm flipH="1">
            <a:off x="1879540" y="4077581"/>
            <a:ext cx="16569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CD3E1E51-4022-26AC-85A5-F52F2E9ACF84}"/>
              </a:ext>
            </a:extLst>
          </p:cNvPr>
          <p:cNvGrpSpPr/>
          <p:nvPr/>
        </p:nvGrpSpPr>
        <p:grpSpPr>
          <a:xfrm>
            <a:off x="8585584" y="1228512"/>
            <a:ext cx="1368730" cy="532333"/>
            <a:chOff x="8585584" y="1228512"/>
            <a:chExt cx="1368730" cy="53233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459CDED-6008-4ECA-5542-C729A897B551}"/>
                </a:ext>
              </a:extLst>
            </p:cNvPr>
            <p:cNvGrpSpPr/>
            <p:nvPr/>
          </p:nvGrpSpPr>
          <p:grpSpPr>
            <a:xfrm>
              <a:off x="8585584" y="1230667"/>
              <a:ext cx="1368730" cy="530178"/>
              <a:chOff x="3362065" y="969095"/>
              <a:chExt cx="3002524" cy="84797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2AE957B-D3BB-A2D7-9EBF-5531B4EB2B16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2AAA2F9-20C2-4914-3CAD-47FF5FB94E44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7CDFE62-14E3-736F-AF87-3AEF1826C5E0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  Yazmany Villalobos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2101C1-135D-3198-F920-88B9268225DB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Team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Assistant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8B25E041-2EB8-F718-8326-A08167D4C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88372" y="1228512"/>
              <a:ext cx="434978" cy="525969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2B76FCD-7605-142C-80FA-E2A09C97098C}"/>
              </a:ext>
            </a:extLst>
          </p:cNvPr>
          <p:cNvGrpSpPr/>
          <p:nvPr/>
        </p:nvGrpSpPr>
        <p:grpSpPr>
          <a:xfrm>
            <a:off x="7042228" y="3089926"/>
            <a:ext cx="1370697" cy="531327"/>
            <a:chOff x="7038334" y="3144268"/>
            <a:chExt cx="1370697" cy="531327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0B22F16-8310-C8FA-C36F-1F9377E33608}"/>
                </a:ext>
              </a:extLst>
            </p:cNvPr>
            <p:cNvGrpSpPr/>
            <p:nvPr/>
          </p:nvGrpSpPr>
          <p:grpSpPr>
            <a:xfrm>
              <a:off x="7040301" y="3145417"/>
              <a:ext cx="1368730" cy="530178"/>
              <a:chOff x="3362065" y="969095"/>
              <a:chExt cx="3002524" cy="847970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FC2E9EF5-00C0-5963-55F3-D5F29ABEF646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3FB47673-6218-27C6-D9C6-9D942C7D95D8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8CFCBC31-E575-C87B-9181-E045803A0020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Dulce Mata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24B8C71-5019-3A8F-6E26-051E99A40052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Logistic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Freight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Specialist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2A28D3ED-F9C0-B21C-B719-DF6427189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38334" y="3144268"/>
              <a:ext cx="408857" cy="531325"/>
            </a:xfrm>
            <a:prstGeom prst="rect">
              <a:avLst/>
            </a:prstGeom>
          </p:spPr>
        </p:pic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19392B9-9B52-ED22-F312-CB81E76F30D5}"/>
              </a:ext>
            </a:extLst>
          </p:cNvPr>
          <p:cNvGrpSpPr/>
          <p:nvPr/>
        </p:nvGrpSpPr>
        <p:grpSpPr>
          <a:xfrm>
            <a:off x="7046120" y="2372604"/>
            <a:ext cx="1368730" cy="545143"/>
            <a:chOff x="7046120" y="2372604"/>
            <a:chExt cx="1368730" cy="54514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09F668-800C-CDE8-8BCF-D30D24885C7A}"/>
                </a:ext>
              </a:extLst>
            </p:cNvPr>
            <p:cNvGrpSpPr/>
            <p:nvPr/>
          </p:nvGrpSpPr>
          <p:grpSpPr>
            <a:xfrm>
              <a:off x="7046120" y="2378537"/>
              <a:ext cx="1368730" cy="530178"/>
              <a:chOff x="3362065" y="969095"/>
              <a:chExt cx="3002524" cy="84797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DDF36C0-1D55-EA97-51FA-2BB74E18463D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F05C433-5931-92D1-14DF-075DB293CC35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F7EAE54-9C2E-AE91-96F2-D220AAC819C7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Carlos </a:t>
                  </a:r>
                  <a:r>
                    <a:rPr kumimoji="0" lang="es-MX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Plazola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AAC792-C386-E4CB-5911-F061E320B44C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Logistic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Regional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Manager </a:t>
                </a:r>
              </a:p>
            </p:txBody>
          </p:sp>
        </p:grp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CFC67674-5D94-A8C0-7B80-84056F6F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47147" y="2372604"/>
              <a:ext cx="389627" cy="54514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D542016-0A25-B975-0D73-FEE9D6CD0E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53807" y="3796307"/>
            <a:ext cx="435958" cy="539895"/>
          </a:xfrm>
          <a:prstGeom prst="rect">
            <a:avLst/>
          </a:prstGeom>
        </p:spPr>
      </p:pic>
      <p:grpSp>
        <p:nvGrpSpPr>
          <p:cNvPr id="235" name="Group 234">
            <a:extLst>
              <a:ext uri="{FF2B5EF4-FFF2-40B4-BE49-F238E27FC236}">
                <a16:creationId xmlns:a16="http://schemas.microsoft.com/office/drawing/2014/main" id="{994CD7DF-16A8-DB23-F9F0-85C84EA7A627}"/>
              </a:ext>
            </a:extLst>
          </p:cNvPr>
          <p:cNvGrpSpPr/>
          <p:nvPr/>
        </p:nvGrpSpPr>
        <p:grpSpPr>
          <a:xfrm>
            <a:off x="10470865" y="3806024"/>
            <a:ext cx="1368731" cy="540198"/>
            <a:chOff x="10470865" y="3806024"/>
            <a:chExt cx="1368731" cy="5401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F997D2-FC23-D4DA-80F4-7B3E24B0B90A}"/>
                </a:ext>
              </a:extLst>
            </p:cNvPr>
            <p:cNvGrpSpPr/>
            <p:nvPr/>
          </p:nvGrpSpPr>
          <p:grpSpPr>
            <a:xfrm>
              <a:off x="10470865" y="3806024"/>
              <a:ext cx="1368731" cy="530178"/>
              <a:chOff x="3362065" y="969095"/>
              <a:chExt cx="3002526" cy="847970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C58F7A6B-869D-5516-A64F-5535B48E84AC}"/>
                  </a:ext>
                </a:extLst>
              </p:cNvPr>
              <p:cNvGrpSpPr/>
              <p:nvPr/>
            </p:nvGrpSpPr>
            <p:grpSpPr>
              <a:xfrm>
                <a:off x="3362065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02010C7-E34B-065D-9C02-A5C4CBA4EE71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6156AA0A-340D-EF66-741D-D5236FC6AA3F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 Alicia Garcia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0FA5150C-E36B-8C8A-9CBF-2C3BE0D95215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Finance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Manager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F74E2D-6B07-F38F-4948-A96254DBA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481591" y="3807989"/>
              <a:ext cx="404056" cy="538233"/>
            </a:xfrm>
            <a:prstGeom prst="rect">
              <a:avLst/>
            </a:prstGeom>
          </p:spPr>
        </p:pic>
      </p:grp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79F1E138-9084-75E3-6565-6CE1983ED11E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16838" y="4077105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B525056-E9AF-A9A8-69B4-E36257C60A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72320" y="3080910"/>
            <a:ext cx="405529" cy="5216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C3182-C24B-B70D-4D2A-BF7F9D23FC2D}"/>
              </a:ext>
            </a:extLst>
          </p:cNvPr>
          <p:cNvGrpSpPr/>
          <p:nvPr/>
        </p:nvGrpSpPr>
        <p:grpSpPr>
          <a:xfrm>
            <a:off x="348447" y="3082497"/>
            <a:ext cx="1375467" cy="537781"/>
            <a:chOff x="348447" y="3082497"/>
            <a:chExt cx="1375467" cy="53778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89DAF5A-EBCC-6BDE-0ED3-BB72A5044DA6}"/>
                </a:ext>
              </a:extLst>
            </p:cNvPr>
            <p:cNvGrpSpPr/>
            <p:nvPr/>
          </p:nvGrpSpPr>
          <p:grpSpPr>
            <a:xfrm>
              <a:off x="355184" y="3090100"/>
              <a:ext cx="1368730" cy="530178"/>
              <a:chOff x="3362065" y="969095"/>
              <a:chExt cx="3002524" cy="84797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F35B50D-9E48-8E06-BAB9-EACF2BF6E0D6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D8A16B7-6285-19AA-35D4-67AD5D000157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94C2942-4C16-056D-4F02-D7D6601EBD00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Alfonzo </a:t>
                  </a:r>
                  <a:r>
                    <a:rPr kumimoji="0" lang="es-MX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Ranz</a:t>
                  </a: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443D192-2895-BDEE-25B1-04DBD28944BF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Tetla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Plant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Manager 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2380F3-EDCA-BA5D-4914-0C2595898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8447" y="3082497"/>
              <a:ext cx="410822" cy="537619"/>
            </a:xfrm>
            <a:prstGeom prst="rect">
              <a:avLst/>
            </a:prstGeom>
          </p:spPr>
        </p:pic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C8C68B4-6F96-538E-0DD4-607A1FD50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886720"/>
              </p:ext>
            </p:extLst>
          </p:nvPr>
        </p:nvGraphicFramePr>
        <p:xfrm>
          <a:off x="10316838" y="5309614"/>
          <a:ext cx="1469139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 QRO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 TETLA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30550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74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9803-DAA3-CAB4-8173-5F58C4B7BC17}"/>
              </a:ext>
            </a:extLst>
          </p:cNvPr>
          <p:cNvCxnSpPr>
            <a:cxnSpLocks/>
          </p:cNvCxnSpPr>
          <p:nvPr/>
        </p:nvCxnSpPr>
        <p:spPr bwMode="auto">
          <a:xfrm>
            <a:off x="8918357" y="3694088"/>
            <a:ext cx="3404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en-US" altLang="en-US" sz="2800" dirty="0">
                <a:solidFill>
                  <a:srgbClr val="000000"/>
                </a:solidFill>
                <a:latin typeface="Calibri Light"/>
              </a:rPr>
              <a:t>Regionals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17</a:t>
            </a:fld>
            <a:endParaRPr lang="de-DE" altLang="cs-CZ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2043904" y="2058245"/>
            <a:ext cx="6874453" cy="122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1896057"/>
            <a:ext cx="0" cy="1685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05B78D40-5408-96CE-771B-BE1DEE1037C6}"/>
              </a:ext>
            </a:extLst>
          </p:cNvPr>
          <p:cNvCxnSpPr>
            <a:cxnSpLocks/>
            <a:stCxn id="143" idx="0"/>
          </p:cNvCxnSpPr>
          <p:nvPr/>
        </p:nvCxnSpPr>
        <p:spPr bwMode="auto">
          <a:xfrm flipV="1">
            <a:off x="2043904" y="2064602"/>
            <a:ext cx="0" cy="4396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7B726F-87CD-8992-01B7-789D41CC373C}"/>
              </a:ext>
            </a:extLst>
          </p:cNvPr>
          <p:cNvCxnSpPr>
            <a:cxnSpLocks/>
          </p:cNvCxnSpPr>
          <p:nvPr/>
        </p:nvCxnSpPr>
        <p:spPr bwMode="auto">
          <a:xfrm flipV="1">
            <a:off x="4842241" y="2064602"/>
            <a:ext cx="0" cy="81531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B9700-FDD1-351C-9C87-3016F322011C}"/>
              </a:ext>
            </a:extLst>
          </p:cNvPr>
          <p:cNvCxnSpPr>
            <a:cxnSpLocks/>
          </p:cNvCxnSpPr>
          <p:nvPr/>
        </p:nvCxnSpPr>
        <p:spPr bwMode="auto">
          <a:xfrm flipV="1">
            <a:off x="7540902" y="2065738"/>
            <a:ext cx="0" cy="4579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55795C-74FD-467A-907D-AEEEE688D27F}"/>
              </a:ext>
            </a:extLst>
          </p:cNvPr>
          <p:cNvCxnSpPr>
            <a:cxnSpLocks/>
          </p:cNvCxnSpPr>
          <p:nvPr/>
        </p:nvCxnSpPr>
        <p:spPr bwMode="auto">
          <a:xfrm>
            <a:off x="8918357" y="2740789"/>
            <a:ext cx="3404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887DB9-14CD-B432-C880-BC9CF59C784C}"/>
              </a:ext>
            </a:extLst>
          </p:cNvPr>
          <p:cNvCxnSpPr>
            <a:cxnSpLocks/>
          </p:cNvCxnSpPr>
          <p:nvPr/>
        </p:nvCxnSpPr>
        <p:spPr bwMode="auto">
          <a:xfrm flipV="1">
            <a:off x="8918357" y="2065738"/>
            <a:ext cx="0" cy="16283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E00DE0-DCB6-81A2-9748-679C40D23CE7}"/>
              </a:ext>
            </a:extLst>
          </p:cNvPr>
          <p:cNvGrpSpPr/>
          <p:nvPr/>
        </p:nvGrpSpPr>
        <p:grpSpPr>
          <a:xfrm>
            <a:off x="6853627" y="2507619"/>
            <a:ext cx="1374548" cy="536107"/>
            <a:chOff x="6324880" y="2513139"/>
            <a:chExt cx="1374548" cy="53610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01450DE0-BE82-28F6-16A0-203FA4CB675B}"/>
                </a:ext>
              </a:extLst>
            </p:cNvPr>
            <p:cNvGrpSpPr/>
            <p:nvPr/>
          </p:nvGrpSpPr>
          <p:grpSpPr>
            <a:xfrm>
              <a:off x="6330698" y="2519068"/>
              <a:ext cx="1368730" cy="530178"/>
              <a:chOff x="3362065" y="969095"/>
              <a:chExt cx="3002524" cy="84797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7F3AB670-FAE2-3E09-FA96-6F0E1814FAEC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A3401B0-8D71-714A-11CA-0DCCD98736D6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C50106A-9B60-7AF1-1D57-B443770B645D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</a:t>
                  </a:r>
                  <a:r>
                    <a:rPr kumimoji="0" lang="es-MX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Myranda</a:t>
                  </a: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Urbina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6C07E64-1ADB-ED68-AFDC-A497838BB5B3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Treasure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6643A1-A9AB-4979-2896-A423AB17B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4880" y="2513139"/>
              <a:ext cx="422787" cy="533209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6DEE9EDD-1040-8E52-5253-33CEE0D72568}"/>
              </a:ext>
            </a:extLst>
          </p:cNvPr>
          <p:cNvGrpSpPr/>
          <p:nvPr/>
        </p:nvGrpSpPr>
        <p:grpSpPr>
          <a:xfrm>
            <a:off x="9151109" y="2504873"/>
            <a:ext cx="1374546" cy="544393"/>
            <a:chOff x="7933269" y="2504872"/>
            <a:chExt cx="1374546" cy="544393"/>
          </a:xfrm>
        </p:grpSpPr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4E98C434-17A7-21CA-CEC9-8015D4CE2D4C}"/>
                </a:ext>
              </a:extLst>
            </p:cNvPr>
            <p:cNvGrpSpPr/>
            <p:nvPr/>
          </p:nvGrpSpPr>
          <p:grpSpPr>
            <a:xfrm>
              <a:off x="7939085" y="2510668"/>
              <a:ext cx="1368730" cy="530178"/>
              <a:chOff x="3362065" y="969095"/>
              <a:chExt cx="3002524" cy="847970"/>
            </a:xfrm>
          </p:grpSpPr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A4724CE3-E12A-D5EA-141B-A716DF8376CD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0C8A95F6-0E0D-CDF5-1562-C5B99D2004CE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415F86FD-D265-8247-43B9-5EA38C586667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Alexis Gutierrez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9E26DA4-1D98-C107-BC51-79C6E8F8B5C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Accountant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Receivable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AFB5EF3-CBD4-262C-42A0-411863DD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3269" y="2504872"/>
              <a:ext cx="395546" cy="544393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2826A9D-D18D-EE72-C8E0-72D18DB484BC}"/>
              </a:ext>
            </a:extLst>
          </p:cNvPr>
          <p:cNvGrpSpPr/>
          <p:nvPr/>
        </p:nvGrpSpPr>
        <p:grpSpPr>
          <a:xfrm>
            <a:off x="9154017" y="3429000"/>
            <a:ext cx="1368730" cy="533530"/>
            <a:chOff x="9609174" y="2504873"/>
            <a:chExt cx="1368730" cy="533530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D587629-2060-976D-DBBB-977E8E1A0056}"/>
                </a:ext>
              </a:extLst>
            </p:cNvPr>
            <p:cNvGrpSpPr/>
            <p:nvPr/>
          </p:nvGrpSpPr>
          <p:grpSpPr>
            <a:xfrm>
              <a:off x="9609174" y="2504873"/>
              <a:ext cx="1368730" cy="530178"/>
              <a:chOff x="3362065" y="969095"/>
              <a:chExt cx="3002524" cy="847970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9D58892-0BC8-09CA-925D-2D3AECF53FAA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097FBE53-ED35-375B-A3A2-1AAA4E373E96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43422A55-BB9C-FC1A-4B3C-D9601227B693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Deneb Carvajal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0AF2DA35-C0D5-055D-96A0-78B9A9E11F4E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Accountant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Receivable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</a:t>
                </a:r>
              </a:p>
            </p:txBody>
          </p:sp>
        </p:grpSp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0606CC8-9BBE-6EEB-DF32-18C726C7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3320" y="2504873"/>
              <a:ext cx="385586" cy="53353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14281A-A7A4-93FA-3F3F-43B3954FFFE1}"/>
              </a:ext>
            </a:extLst>
          </p:cNvPr>
          <p:cNvGrpSpPr/>
          <p:nvPr/>
        </p:nvGrpSpPr>
        <p:grpSpPr>
          <a:xfrm>
            <a:off x="4151085" y="2499704"/>
            <a:ext cx="1378429" cy="538100"/>
            <a:chOff x="4097744" y="3424431"/>
            <a:chExt cx="1378429" cy="5381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B9A6A93-1FB4-E7F1-9FDD-3CFF8A7F53E5}"/>
                </a:ext>
              </a:extLst>
            </p:cNvPr>
            <p:cNvGrpSpPr/>
            <p:nvPr/>
          </p:nvGrpSpPr>
          <p:grpSpPr>
            <a:xfrm>
              <a:off x="4107443" y="3429000"/>
              <a:ext cx="1368730" cy="530178"/>
              <a:chOff x="3362065" y="969095"/>
              <a:chExt cx="3002524" cy="84797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DBBDA4A-9525-A7FF-92F2-02B1308BD232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54E010FD-497C-D24A-B2C7-A2320A3859E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5F9446FA-2A6A-5403-590F-D39FA80E6E4A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Ivan </a:t>
                  </a:r>
                  <a:r>
                    <a:rPr lang="es-MX" sz="900" dirty="0">
                      <a:solidFill>
                        <a:srgbClr val="000000"/>
                      </a:solidFill>
                      <a:latin typeface="Calibri"/>
                    </a:rPr>
                    <a:t>Ordaz</a:t>
                  </a: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69E05D59-1EB0-0AE0-02EE-1949EB2D1E72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Accountant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Payable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607030F-39C9-EDD7-5C66-1DF1E5B9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7744" y="3424431"/>
              <a:ext cx="394223" cy="5381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7CBF227-30C1-ECBE-EF1B-30056231CFC5}"/>
              </a:ext>
            </a:extLst>
          </p:cNvPr>
          <p:cNvGrpSpPr/>
          <p:nvPr/>
        </p:nvGrpSpPr>
        <p:grpSpPr>
          <a:xfrm>
            <a:off x="5254426" y="1247014"/>
            <a:ext cx="1769397" cy="646114"/>
            <a:chOff x="5254426" y="1247014"/>
            <a:chExt cx="1769397" cy="646114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E014046-F86A-840C-A00E-814E39934662}"/>
                </a:ext>
              </a:extLst>
            </p:cNvPr>
            <p:cNvGrpSpPr/>
            <p:nvPr/>
          </p:nvGrpSpPr>
          <p:grpSpPr>
            <a:xfrm>
              <a:off x="5261912" y="1247014"/>
              <a:ext cx="1761911" cy="646078"/>
              <a:chOff x="3362065" y="969095"/>
              <a:chExt cx="3002524" cy="847970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CD3D5B64-5DC7-957C-98E4-9BC922E310E9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C094CA3A-153E-0A19-EEA1-C9E5470BD929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33304195-2FB1-D95D-0BB1-8DC28FBB4E06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Alicia Garcia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629CF3B2-F77F-225B-5D81-7DF7FC27EEA5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Finance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Manager 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9AF0E-D28A-B000-21DC-52CCA731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4426" y="1249754"/>
              <a:ext cx="482986" cy="64337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AFDA37-BD5B-C17D-6F8D-381988E84385}"/>
              </a:ext>
            </a:extLst>
          </p:cNvPr>
          <p:cNvGrpSpPr/>
          <p:nvPr/>
        </p:nvGrpSpPr>
        <p:grpSpPr>
          <a:xfrm>
            <a:off x="1362447" y="2499704"/>
            <a:ext cx="1368731" cy="530178"/>
            <a:chOff x="1362447" y="2499704"/>
            <a:chExt cx="1368731" cy="53017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58069DA-86E6-E0C9-4A14-E5B311EA1432}"/>
                </a:ext>
              </a:extLst>
            </p:cNvPr>
            <p:cNvGrpSpPr/>
            <p:nvPr/>
          </p:nvGrpSpPr>
          <p:grpSpPr>
            <a:xfrm>
              <a:off x="1362447" y="2499704"/>
              <a:ext cx="1368731" cy="530178"/>
              <a:chOff x="3362065" y="969095"/>
              <a:chExt cx="3002527" cy="84797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BA6919F8-CF5F-69C7-1331-782E8914E62E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4F857F48-9558-17BD-35FB-78D43EB262C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D5D654D-37C7-0E5B-B535-57FCF55F4A08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Daniel Alvarez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1D834AA-495E-FF91-DEA3-A4F0A4BD3EE6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  General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Accountant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AE0E86-C5D4-803B-FBD6-F4A9D8368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5105" y="2499704"/>
              <a:ext cx="400579" cy="530178"/>
            </a:xfrm>
            <a:prstGeom prst="rect">
              <a:avLst/>
            </a:prstGeom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203832-A145-C744-BE98-CFD7644D7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94470"/>
              </p:ext>
            </p:extLst>
          </p:nvPr>
        </p:nvGraphicFramePr>
        <p:xfrm>
          <a:off x="9258785" y="5210574"/>
          <a:ext cx="146913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30550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77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E01683-3704-DE90-9131-68467EE338C5}"/>
              </a:ext>
            </a:extLst>
          </p:cNvPr>
          <p:cNvCxnSpPr>
            <a:cxnSpLocks/>
          </p:cNvCxnSpPr>
          <p:nvPr/>
        </p:nvCxnSpPr>
        <p:spPr bwMode="auto">
          <a:xfrm>
            <a:off x="6565218" y="4946508"/>
            <a:ext cx="3404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90707E-E630-2DA0-125F-F5D550276A47}"/>
              </a:ext>
            </a:extLst>
          </p:cNvPr>
          <p:cNvCxnSpPr>
            <a:cxnSpLocks/>
          </p:cNvCxnSpPr>
          <p:nvPr/>
        </p:nvCxnSpPr>
        <p:spPr bwMode="auto">
          <a:xfrm>
            <a:off x="6565218" y="4260708"/>
            <a:ext cx="3404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743534-8707-E926-B3BF-FB4112C577DA}"/>
              </a:ext>
            </a:extLst>
          </p:cNvPr>
          <p:cNvCxnSpPr>
            <a:cxnSpLocks/>
          </p:cNvCxnSpPr>
          <p:nvPr/>
        </p:nvCxnSpPr>
        <p:spPr bwMode="auto">
          <a:xfrm>
            <a:off x="6565542" y="3499229"/>
            <a:ext cx="3404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53339F-8E3F-274A-9DFA-D560612E1C22}"/>
              </a:ext>
            </a:extLst>
          </p:cNvPr>
          <p:cNvCxnSpPr>
            <a:cxnSpLocks/>
          </p:cNvCxnSpPr>
          <p:nvPr/>
        </p:nvCxnSpPr>
        <p:spPr bwMode="auto">
          <a:xfrm>
            <a:off x="6565542" y="2773700"/>
            <a:ext cx="3404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9803-DAA3-CAB4-8173-5F58C4B7BC17}"/>
              </a:ext>
            </a:extLst>
          </p:cNvPr>
          <p:cNvCxnSpPr>
            <a:cxnSpLocks/>
          </p:cNvCxnSpPr>
          <p:nvPr/>
        </p:nvCxnSpPr>
        <p:spPr bwMode="auto">
          <a:xfrm>
            <a:off x="8918357" y="3694088"/>
            <a:ext cx="3404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en-US" altLang="en-US" sz="2800" dirty="0">
                <a:solidFill>
                  <a:srgbClr val="000000"/>
                </a:solidFill>
                <a:latin typeface="Calibri Light"/>
              </a:rPr>
              <a:t>Regionals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18</a:t>
            </a:fld>
            <a:endParaRPr lang="de-DE" altLang="cs-CZ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2043904" y="2058245"/>
            <a:ext cx="6874453" cy="122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1896057"/>
            <a:ext cx="0" cy="1685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05B78D40-5408-96CE-771B-BE1DEE1037C6}"/>
              </a:ext>
            </a:extLst>
          </p:cNvPr>
          <p:cNvCxnSpPr>
            <a:cxnSpLocks/>
          </p:cNvCxnSpPr>
          <p:nvPr/>
        </p:nvCxnSpPr>
        <p:spPr bwMode="auto">
          <a:xfrm flipV="1">
            <a:off x="2043904" y="2064602"/>
            <a:ext cx="0" cy="43967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7B726F-87CD-8992-01B7-789D41CC373C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8900" y="2065738"/>
            <a:ext cx="0" cy="4579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B9700-FDD1-351C-9C87-3016F322011C}"/>
              </a:ext>
            </a:extLst>
          </p:cNvPr>
          <p:cNvCxnSpPr>
            <a:cxnSpLocks/>
          </p:cNvCxnSpPr>
          <p:nvPr/>
        </p:nvCxnSpPr>
        <p:spPr bwMode="auto">
          <a:xfrm flipV="1">
            <a:off x="6565542" y="2075899"/>
            <a:ext cx="0" cy="28771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55795C-74FD-467A-907D-AEEEE688D27F}"/>
              </a:ext>
            </a:extLst>
          </p:cNvPr>
          <p:cNvCxnSpPr>
            <a:cxnSpLocks/>
          </p:cNvCxnSpPr>
          <p:nvPr/>
        </p:nvCxnSpPr>
        <p:spPr bwMode="auto">
          <a:xfrm>
            <a:off x="8918357" y="2740789"/>
            <a:ext cx="3404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887DB9-14CD-B432-C880-BC9CF59C784C}"/>
              </a:ext>
            </a:extLst>
          </p:cNvPr>
          <p:cNvCxnSpPr>
            <a:cxnSpLocks/>
          </p:cNvCxnSpPr>
          <p:nvPr/>
        </p:nvCxnSpPr>
        <p:spPr bwMode="auto">
          <a:xfrm flipV="1">
            <a:off x="8918357" y="2065738"/>
            <a:ext cx="0" cy="16283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1BA43A-789F-0C96-E611-42440D9D94E9}"/>
              </a:ext>
            </a:extLst>
          </p:cNvPr>
          <p:cNvGrpSpPr/>
          <p:nvPr/>
        </p:nvGrpSpPr>
        <p:grpSpPr>
          <a:xfrm>
            <a:off x="4108039" y="2517560"/>
            <a:ext cx="1368730" cy="539234"/>
            <a:chOff x="2914490" y="2504873"/>
            <a:chExt cx="1368730" cy="53923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851A151-9174-BA99-E3B9-60872FF06AAC}"/>
                </a:ext>
              </a:extLst>
            </p:cNvPr>
            <p:cNvGrpSpPr/>
            <p:nvPr/>
          </p:nvGrpSpPr>
          <p:grpSpPr>
            <a:xfrm>
              <a:off x="2914490" y="2513929"/>
              <a:ext cx="1368730" cy="530178"/>
              <a:chOff x="3362065" y="969095"/>
              <a:chExt cx="3002524" cy="84797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0BCEE1-DE23-1251-3F1C-D776E8DDD73A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A392176A-00CA-837D-52E1-1523DB9CE791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889A96C-67C7-B3D6-CFBB-56F67176B34A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Ignacio </a:t>
                  </a:r>
                  <a:r>
                    <a:rPr kumimoji="0" lang="es-MX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Urrusquieta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180A2DC-5DC8-43CA-6F98-BCADD3EF3C87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 General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Accountant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5F3021-DEC5-F959-0574-C23F1888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429" y="2504873"/>
              <a:ext cx="400246" cy="53885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894161-B1C7-0A6B-884C-7981F269E457}"/>
              </a:ext>
            </a:extLst>
          </p:cNvPr>
          <p:cNvGrpSpPr/>
          <p:nvPr/>
        </p:nvGrpSpPr>
        <p:grpSpPr>
          <a:xfrm>
            <a:off x="5257319" y="1251200"/>
            <a:ext cx="1761902" cy="633790"/>
            <a:chOff x="10470863" y="3077926"/>
            <a:chExt cx="1368733" cy="53017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BF8EC7-40C7-B0C0-56C1-24978E4216BF}"/>
                </a:ext>
              </a:extLst>
            </p:cNvPr>
            <p:cNvGrpSpPr/>
            <p:nvPr/>
          </p:nvGrpSpPr>
          <p:grpSpPr>
            <a:xfrm>
              <a:off x="10470865" y="3077927"/>
              <a:ext cx="1368731" cy="530178"/>
              <a:chOff x="3362065" y="969095"/>
              <a:chExt cx="3002526" cy="84797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30FF054-574E-FB18-A8A8-D44610B44EA5}"/>
                  </a:ext>
                </a:extLst>
              </p:cNvPr>
              <p:cNvGrpSpPr/>
              <p:nvPr/>
            </p:nvGrpSpPr>
            <p:grpSpPr>
              <a:xfrm>
                <a:off x="3362065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2FA2E50-F593-938F-159F-23A582609409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BBBADE2-61B5-5B6F-7933-FD994098BFC1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 Beatriz Huerta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22C600-49B7-77E7-5FD1-DCECD0B88036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Finance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Manager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A7FAF9-52DE-93A2-0B85-33EC2B2C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0863" y="3077926"/>
              <a:ext cx="414784" cy="526755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A10E98E-B270-6586-A0F8-0B8D2B232E11}"/>
              </a:ext>
            </a:extLst>
          </p:cNvPr>
          <p:cNvGrpSpPr/>
          <p:nvPr/>
        </p:nvGrpSpPr>
        <p:grpSpPr>
          <a:xfrm>
            <a:off x="1352534" y="2504274"/>
            <a:ext cx="1368730" cy="538853"/>
            <a:chOff x="2571046" y="2490865"/>
            <a:chExt cx="1368730" cy="530178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DB71DC66-C441-798B-E601-FC16279E8566}"/>
                </a:ext>
              </a:extLst>
            </p:cNvPr>
            <p:cNvGrpSpPr/>
            <p:nvPr/>
          </p:nvGrpSpPr>
          <p:grpSpPr>
            <a:xfrm>
              <a:off x="2571046" y="2490865"/>
              <a:ext cx="1368730" cy="530178"/>
              <a:chOff x="3362065" y="969095"/>
              <a:chExt cx="3002524" cy="847970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DC821E5E-F0BA-7ADF-D6F9-6166E5BC1EC7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B7071CA9-5E7A-A81F-9660-23B209ACC2B3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0F1880E-2309-C0A9-2C8C-B5700FBE6A6F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              Maria Rodriguez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950D910-0B73-75A9-6B3C-2087086F4759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 </a:t>
                </a:r>
                <a:r>
                  <a:rPr lang="es-MX" sz="800" b="1" dirty="0" err="1">
                    <a:solidFill>
                      <a:srgbClr val="FFFFFF"/>
                    </a:solidFill>
                  </a:rPr>
                  <a:t>Accountant</a:t>
                </a:r>
                <a:endParaRPr lang="es-MX" sz="800" b="1" dirty="0">
                  <a:solidFill>
                    <a:srgbClr val="FFFFFF"/>
                  </a:solidFill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  </a:t>
                </a:r>
                <a:r>
                  <a:rPr lang="es-MX" sz="800" b="1" dirty="0" err="1">
                    <a:solidFill>
                      <a:srgbClr val="FFFFFF"/>
                    </a:solidFill>
                  </a:rPr>
                  <a:t>Receivable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235" name="Picture 234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924E01C0-8B1E-1A16-6CFC-D75CCBCA6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61" t="5706" r="11812" b="25593"/>
            <a:stretch/>
          </p:blipFill>
          <p:spPr>
            <a:xfrm>
              <a:off x="2575318" y="2497221"/>
              <a:ext cx="454260" cy="518058"/>
            </a:xfrm>
            <a:prstGeom prst="rect">
              <a:avLst/>
            </a:prstGeom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1C5C814-49B6-16EE-F3B0-2CAAD2B19601}"/>
              </a:ext>
            </a:extLst>
          </p:cNvPr>
          <p:cNvGrpSpPr/>
          <p:nvPr/>
        </p:nvGrpSpPr>
        <p:grpSpPr>
          <a:xfrm>
            <a:off x="6854272" y="2526616"/>
            <a:ext cx="1368730" cy="530178"/>
            <a:chOff x="6664991" y="2344306"/>
            <a:chExt cx="1368730" cy="530178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090FD5F3-3841-C760-909F-088396F5080C}"/>
                </a:ext>
              </a:extLst>
            </p:cNvPr>
            <p:cNvGrpSpPr/>
            <p:nvPr/>
          </p:nvGrpSpPr>
          <p:grpSpPr>
            <a:xfrm>
              <a:off x="6664991" y="2344306"/>
              <a:ext cx="1368730" cy="530178"/>
              <a:chOff x="3362065" y="969095"/>
              <a:chExt cx="3002524" cy="847970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B8495C82-724E-FF16-4057-4379D198E4F6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A9C253A2-C960-BBFA-C9FA-89B2DE1FFD6F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7360DAEE-9A4E-9A98-7FFB-66C9156A1F8D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MX" sz="1000" dirty="0">
                    <a:solidFill>
                      <a:srgbClr val="000000"/>
                    </a:solidFill>
                  </a:endParaRPr>
                </a:p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MX" sz="1000" dirty="0">
                    <a:solidFill>
                      <a:srgbClr val="000000"/>
                    </a:solidFill>
                  </a:endParaRPr>
                </a:p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MX" sz="1000" dirty="0">
                    <a:solidFill>
                      <a:srgbClr val="000000"/>
                    </a:solidFill>
                  </a:endParaRPr>
                </a:p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s-MX" sz="800" dirty="0">
                      <a:solidFill>
                        <a:srgbClr val="000000"/>
                      </a:solidFill>
                    </a:rPr>
                    <a:t>Juan      Pablo Garcia</a:t>
                  </a:r>
                </a:p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s-MX" sz="10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8138F550-0B1A-466F-5276-A0E3B56C02E6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Accountant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Payable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304" name="Picture 303" descr="RH Extern Nominas  Microsoft Teams classic">
              <a:extLst>
                <a:ext uri="{FF2B5EF4-FFF2-40B4-BE49-F238E27FC236}">
                  <a16:creationId xmlns:a16="http://schemas.microsoft.com/office/drawing/2014/main" id="{A4F8CC89-5834-B862-F750-3E4FD5775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79" r="11283" b="-2"/>
            <a:stretch/>
          </p:blipFill>
          <p:spPr bwMode="auto">
            <a:xfrm>
              <a:off x="6670847" y="2351489"/>
              <a:ext cx="461687" cy="507380"/>
            </a:xfrm>
            <a:prstGeom prst="rect">
              <a:avLst/>
            </a:prstGeom>
          </p:spPr>
        </p:pic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AF129334-F4C5-E52C-8F4E-95C500379281}"/>
              </a:ext>
            </a:extLst>
          </p:cNvPr>
          <p:cNvGrpSpPr/>
          <p:nvPr/>
        </p:nvGrpSpPr>
        <p:grpSpPr>
          <a:xfrm>
            <a:off x="6848456" y="3254624"/>
            <a:ext cx="1368730" cy="530178"/>
            <a:chOff x="6659175" y="3072314"/>
            <a:chExt cx="1368730" cy="530178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EFB9B019-B6BC-85FA-011C-EE05CF803C7E}"/>
                </a:ext>
              </a:extLst>
            </p:cNvPr>
            <p:cNvGrpSpPr/>
            <p:nvPr/>
          </p:nvGrpSpPr>
          <p:grpSpPr>
            <a:xfrm>
              <a:off x="6659175" y="3072314"/>
              <a:ext cx="1368730" cy="530178"/>
              <a:chOff x="3362065" y="969095"/>
              <a:chExt cx="3002524" cy="847970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6BBDF4E4-037F-E1F5-47B2-18FFD2B55AED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2F9F4E5E-D9D1-CC7A-784D-600D73881078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DC6DD310-E33F-4480-1470-BA89D6AE3892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900" dirty="0">
                      <a:solidFill>
                        <a:srgbClr val="000000"/>
                      </a:solidFill>
                    </a:rPr>
                    <a:t>Yolanda Gonzalez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F2D8062-A02A-CF85-0064-59B2A6307F76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Accountant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Payable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305" name="Picture 5">
              <a:extLst>
                <a:ext uri="{FF2B5EF4-FFF2-40B4-BE49-F238E27FC236}">
                  <a16:creationId xmlns:a16="http://schemas.microsoft.com/office/drawing/2014/main" id="{0F2E3031-B003-5813-84D9-DAE7EB32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981" t="2422" r="6572" b="10979"/>
            <a:stretch>
              <a:fillRect/>
            </a:stretch>
          </p:blipFill>
          <p:spPr bwMode="auto">
            <a:xfrm>
              <a:off x="6668465" y="3082853"/>
              <a:ext cx="484341" cy="506708"/>
            </a:xfrm>
            <a:prstGeom prst="rect">
              <a:avLst/>
            </a:prstGeom>
          </p:spPr>
        </p:pic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216BA80-37CE-350F-C35A-2A4CE5B8A70D}"/>
              </a:ext>
            </a:extLst>
          </p:cNvPr>
          <p:cNvGrpSpPr/>
          <p:nvPr/>
        </p:nvGrpSpPr>
        <p:grpSpPr>
          <a:xfrm>
            <a:off x="6842641" y="4004857"/>
            <a:ext cx="1368732" cy="530178"/>
            <a:chOff x="6653360" y="3822547"/>
            <a:chExt cx="1368732" cy="530178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AF266F4-79C5-FA62-62DF-49D88B1009E5}"/>
                </a:ext>
              </a:extLst>
            </p:cNvPr>
            <p:cNvGrpSpPr/>
            <p:nvPr/>
          </p:nvGrpSpPr>
          <p:grpSpPr>
            <a:xfrm>
              <a:off x="6653360" y="3822547"/>
              <a:ext cx="1368732" cy="530178"/>
              <a:chOff x="3362065" y="969095"/>
              <a:chExt cx="3002527" cy="847970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9E2135D2-A21E-D651-F7A8-02AA467A2C6C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101258C-A6D1-5F6B-2C56-D7BAB8EAFC51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1A10187-9DA5-13F8-BA61-B64E53B9FF3E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800" dirty="0">
                      <a:solidFill>
                        <a:schemeClr val="tx1"/>
                      </a:solidFill>
                    </a:rPr>
                    <a:t>Laura </a:t>
                  </a:r>
                  <a:r>
                    <a:rPr lang="es-MX" sz="800" dirty="0" err="1">
                      <a:solidFill>
                        <a:schemeClr val="tx1"/>
                      </a:solidFill>
                    </a:rPr>
                    <a:t>Xocjhitemotl</a:t>
                  </a:r>
                  <a:endParaRPr kumimoji="0" lang="es-MX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5A1BDB92-39C3-AE18-5A72-E7FFDD6D7E01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Accountant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>
                    <a:solidFill>
                      <a:srgbClr val="FFFFFF"/>
                    </a:solidFill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Payable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306" name="Picture 1">
              <a:extLst>
                <a:ext uri="{FF2B5EF4-FFF2-40B4-BE49-F238E27FC236}">
                  <a16:creationId xmlns:a16="http://schemas.microsoft.com/office/drawing/2014/main" id="{C3C78EB2-E8D5-5988-CA4C-8BF62FBB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659175" y="3828359"/>
              <a:ext cx="500774" cy="51202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E4395-FD4C-8A9C-1CD9-EF56A5A3F9B0}"/>
              </a:ext>
            </a:extLst>
          </p:cNvPr>
          <p:cNvGrpSpPr/>
          <p:nvPr/>
        </p:nvGrpSpPr>
        <p:grpSpPr>
          <a:xfrm>
            <a:off x="6836824" y="4709745"/>
            <a:ext cx="1368730" cy="530178"/>
            <a:chOff x="6647543" y="4527435"/>
            <a:chExt cx="1368730" cy="53017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1EBAA3C-39A3-BA06-4A75-6C83C9CAF558}"/>
                </a:ext>
              </a:extLst>
            </p:cNvPr>
            <p:cNvGrpSpPr/>
            <p:nvPr/>
          </p:nvGrpSpPr>
          <p:grpSpPr>
            <a:xfrm>
              <a:off x="6647543" y="4527435"/>
              <a:ext cx="1368730" cy="530178"/>
              <a:chOff x="3362065" y="969095"/>
              <a:chExt cx="3002524" cy="84797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1906984-B903-63B0-4AE7-C082E7C54F6D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A1DB2AC-7907-3885-A3F3-E402F19D4D07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74B4BEE-C1FB-D35B-B922-E0BDC86CA785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800" dirty="0">
                      <a:solidFill>
                        <a:schemeClr val="tx1"/>
                      </a:solidFill>
                    </a:rPr>
                    <a:t>Dulce Gutierrez</a:t>
                  </a:r>
                  <a:endParaRPr kumimoji="0" lang="es-MX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A79F81-B3AD-6529-9027-374782CDFBF0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Accountant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</a:rPr>
                  <a:t>     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Payable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pic>
          <p:nvPicPr>
            <p:cNvPr id="307" name="Picture 306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2A148733-7584-61EE-FED2-8C330BC3E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92" r="5232" b="3040"/>
            <a:stretch/>
          </p:blipFill>
          <p:spPr>
            <a:xfrm>
              <a:off x="6653359" y="4532004"/>
              <a:ext cx="506590" cy="512858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A6F866-823D-238D-2421-EB1A202FFB26}"/>
              </a:ext>
            </a:extLst>
          </p:cNvPr>
          <p:cNvGrpSpPr/>
          <p:nvPr/>
        </p:nvGrpSpPr>
        <p:grpSpPr>
          <a:xfrm>
            <a:off x="9199050" y="2526235"/>
            <a:ext cx="1368731" cy="530178"/>
            <a:chOff x="9084127" y="2570359"/>
            <a:chExt cx="1368731" cy="53017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98C434-17A7-21CA-CEC9-8015D4CE2D4C}"/>
                </a:ext>
              </a:extLst>
            </p:cNvPr>
            <p:cNvGrpSpPr/>
            <p:nvPr/>
          </p:nvGrpSpPr>
          <p:grpSpPr>
            <a:xfrm>
              <a:off x="9084127" y="2570359"/>
              <a:ext cx="1368731" cy="530178"/>
              <a:chOff x="3362065" y="969095"/>
              <a:chExt cx="3002526" cy="84797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4724CE3-E12A-D5EA-141B-A716DF8376CD}"/>
                  </a:ext>
                </a:extLst>
              </p:cNvPr>
              <p:cNvGrpSpPr/>
              <p:nvPr/>
            </p:nvGrpSpPr>
            <p:grpSpPr>
              <a:xfrm>
                <a:off x="3362065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C8A95F6-0E0D-CDF5-1562-C5B99D2004CE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15F86FD-D265-8247-43B9-5EA38C586667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800" dirty="0">
                      <a:solidFill>
                        <a:srgbClr val="000000"/>
                      </a:solidFill>
                    </a:rPr>
                    <a:t>Victor </a:t>
                  </a:r>
                  <a:r>
                    <a:rPr lang="es-MX" sz="800" dirty="0" err="1">
                      <a:solidFill>
                        <a:srgbClr val="000000"/>
                      </a:solidFill>
                    </a:rPr>
                    <a:t>Tlapalamatl</a:t>
                  </a:r>
                  <a:endParaRPr lang="es-MX" sz="800" dirty="0">
                    <a:solidFill>
                      <a:srgbClr val="000000"/>
                    </a:solidFill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E26DA4-1D98-C107-BC51-79C6E8F8B5C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</a:t>
                </a:r>
                <a:r>
                  <a:rPr lang="es-MX" sz="800" b="1" dirty="0" err="1">
                    <a:solidFill>
                      <a:srgbClr val="FFFFFF"/>
                    </a:solidFill>
                  </a:rPr>
                  <a:t>Customs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</a:t>
                </a:r>
              </a:p>
            </p:txBody>
          </p:sp>
        </p:grp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8E7BA93C-D1E9-8F90-880D-100A62BE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16554"/>
            <a:stretch>
              <a:fillRect/>
            </a:stretch>
          </p:blipFill>
          <p:spPr bwMode="auto">
            <a:xfrm>
              <a:off x="9090476" y="2575793"/>
              <a:ext cx="462782" cy="521568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BC16856-FB3B-FF5A-D1A8-1F114FA936B7}"/>
              </a:ext>
            </a:extLst>
          </p:cNvPr>
          <p:cNvGrpSpPr/>
          <p:nvPr/>
        </p:nvGrpSpPr>
        <p:grpSpPr>
          <a:xfrm>
            <a:off x="9196142" y="3443588"/>
            <a:ext cx="1368730" cy="530178"/>
            <a:chOff x="9078311" y="3292370"/>
            <a:chExt cx="1368730" cy="53017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D587629-2060-976D-DBBB-977E8E1A0056}"/>
                </a:ext>
              </a:extLst>
            </p:cNvPr>
            <p:cNvGrpSpPr/>
            <p:nvPr/>
          </p:nvGrpSpPr>
          <p:grpSpPr>
            <a:xfrm>
              <a:off x="9078311" y="3292370"/>
              <a:ext cx="1368730" cy="530178"/>
              <a:chOff x="3362065" y="969095"/>
              <a:chExt cx="3002524" cy="847970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9D58892-0BC8-09CA-925D-2D3AECF53FAA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97FBE53-ED35-375B-A3A2-1AAA4E373E96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3422A55-BB9C-FC1A-4B3C-D9601227B693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s-MX" sz="800" b="1" dirty="0">
                    <a:solidFill>
                      <a:schemeClr val="tx1"/>
                    </a:solidFill>
                  </a:endParaRPr>
                </a:p>
                <a:p>
                  <a:pPr marL="0" marR="0" lvl="0" indent="0" algn="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s-MX" sz="800" b="1" dirty="0">
                    <a:solidFill>
                      <a:schemeClr val="tx1"/>
                    </a:solidFill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s-MX" sz="800" b="1" dirty="0">
                      <a:solidFill>
                        <a:schemeClr val="tx1"/>
                      </a:solidFill>
                    </a:rPr>
                    <a:t>              </a:t>
                  </a:r>
                  <a:r>
                    <a:rPr lang="es-MX" sz="800" dirty="0">
                      <a:solidFill>
                        <a:schemeClr val="tx1"/>
                      </a:solidFill>
                    </a:rPr>
                    <a:t>Ivan Tecpa</a:t>
                  </a:r>
                  <a:endParaRPr kumimoji="0" lang="es-MX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AF2DA35-C0D5-055D-96A0-78B9A9E11F4E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</a:t>
                </a:r>
                <a:r>
                  <a:rPr lang="es-MX" sz="800" b="1" dirty="0" err="1">
                    <a:solidFill>
                      <a:srgbClr val="FFFFFF"/>
                    </a:solidFill>
                  </a:rPr>
                  <a:t>Customs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endParaRPr lang="es-MX" sz="800" b="1" dirty="0">
                  <a:solidFill>
                    <a:srgbClr val="FFFFFF"/>
                  </a:solidFill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        </a:t>
                </a:r>
              </a:p>
            </p:txBody>
          </p:sp>
        </p:grp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156CB7AF-8396-481F-E858-FB4E666DE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3644" r="2391" b="8913"/>
            <a:stretch>
              <a:fillRect/>
            </a:stretch>
          </p:blipFill>
          <p:spPr bwMode="auto">
            <a:xfrm>
              <a:off x="9084127" y="3297505"/>
              <a:ext cx="462782" cy="516981"/>
            </a:xfrm>
            <a:prstGeom prst="rect">
              <a:avLst/>
            </a:prstGeom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CB040E-0300-94FE-E022-993E437EF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75713"/>
              </p:ext>
            </p:extLst>
          </p:nvPr>
        </p:nvGraphicFramePr>
        <p:xfrm>
          <a:off x="9664740" y="5239922"/>
          <a:ext cx="1469139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 QRO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 TETLA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30550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706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A661716-625A-26F6-35F4-AE89EC0480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49450" y="2118559"/>
            <a:ext cx="17579" cy="30064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3D969751-77D5-D0F1-BA80-4851E24182A9}"/>
              </a:ext>
            </a:extLst>
          </p:cNvPr>
          <p:cNvCxnSpPr>
            <a:cxnSpLocks/>
          </p:cNvCxnSpPr>
          <p:nvPr/>
        </p:nvCxnSpPr>
        <p:spPr bwMode="auto">
          <a:xfrm flipV="1">
            <a:off x="2829511" y="3094448"/>
            <a:ext cx="0" cy="132013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DCC040C-CABA-D35F-A427-4BC57DA54E25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6994" y="3094448"/>
            <a:ext cx="8969" cy="12797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07F85882-23D2-AFAE-244B-772C21F55267}"/>
              </a:ext>
            </a:extLst>
          </p:cNvPr>
          <p:cNvCxnSpPr>
            <a:cxnSpLocks/>
          </p:cNvCxnSpPr>
          <p:nvPr/>
        </p:nvCxnSpPr>
        <p:spPr bwMode="auto">
          <a:xfrm flipV="1">
            <a:off x="1937619" y="2118559"/>
            <a:ext cx="0" cy="9758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en-US" altLang="en-US" sz="2800" dirty="0">
                <a:solidFill>
                  <a:srgbClr val="000000"/>
                </a:solidFill>
                <a:latin typeface="Calibri Light"/>
              </a:rPr>
              <a:t>Purchasing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 err="1"/>
              <a:t>page</a:t>
            </a:r>
            <a:r>
              <a:rPr lang="de-DE" altLang="cs-CZ"/>
              <a:t> </a:t>
            </a:r>
            <a:fld id="{1C32237F-A66A-45D1-B7DC-87146C0EFD05}" type="slidenum">
              <a:rPr lang="de-DE" altLang="cs-CZ" smtClean="0"/>
              <a:pPr>
                <a:defRPr/>
              </a:pPr>
              <a:t>19</a:t>
            </a:fld>
            <a:endParaRPr lang="de-DE" altLang="cs-CZ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1937619" y="2118559"/>
            <a:ext cx="8592932" cy="15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347281" y="1974438"/>
            <a:ext cx="0" cy="50087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58069DA-86E6-E0C9-4A14-E5B311EA1432}"/>
              </a:ext>
            </a:extLst>
          </p:cNvPr>
          <p:cNvGrpSpPr/>
          <p:nvPr/>
        </p:nvGrpSpPr>
        <p:grpSpPr>
          <a:xfrm>
            <a:off x="1240258" y="2434942"/>
            <a:ext cx="1522930" cy="542990"/>
            <a:chOff x="3031978" y="969097"/>
            <a:chExt cx="3002522" cy="847968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D5D654D-37C7-0E5B-B535-57FCF55F4A08}"/>
                </a:ext>
              </a:extLst>
            </p:cNvPr>
            <p:cNvSpPr/>
            <p:nvPr/>
          </p:nvSpPr>
          <p:spPr>
            <a:xfrm>
              <a:off x="3031980" y="969097"/>
              <a:ext cx="3002520" cy="8479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Dorothy</a:t>
              </a:r>
              <a:r>
                <a:rPr kumimoji="0" lang="es-MX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s-MX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Kamiskase</a:t>
              </a:r>
              <a:endParaRPr kumimoji="0" lang="es-MX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1D834AA-495E-FF91-DEA3-A4F0A4BD3EE6}"/>
                </a:ext>
              </a:extLst>
            </p:cNvPr>
            <p:cNvSpPr txBox="1"/>
            <p:nvPr/>
          </p:nvSpPr>
          <p:spPr>
            <a:xfrm>
              <a:off x="3031978" y="976404"/>
              <a:ext cx="2989763" cy="52870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  Director </a:t>
              </a:r>
              <a:r>
                <a:rPr kumimoji="0" lang="es-MX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Commodit</a:t>
              </a: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y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                     </a:t>
              </a:r>
              <a:r>
                <a:rPr lang="es-MX" sz="800" b="1" dirty="0" err="1">
                  <a:solidFill>
                    <a:srgbClr val="FFFFFF"/>
                  </a:solidFill>
                  <a:latin typeface="Calibri"/>
                </a:rPr>
                <a:t>Americas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7005083-E1C4-0000-369E-D890FB89DE08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30551" y="2127091"/>
            <a:ext cx="1" cy="265126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9DDE3C-328D-36D5-FB94-C1B80F4A6F3F}"/>
              </a:ext>
            </a:extLst>
          </p:cNvPr>
          <p:cNvGrpSpPr/>
          <p:nvPr/>
        </p:nvGrpSpPr>
        <p:grpSpPr>
          <a:xfrm>
            <a:off x="5049468" y="1252855"/>
            <a:ext cx="2514049" cy="725245"/>
            <a:chOff x="3362066" y="963755"/>
            <a:chExt cx="3002523" cy="85330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2E6E08-B54C-0769-85C9-0AC67293D114}"/>
                </a:ext>
              </a:extLst>
            </p:cNvPr>
            <p:cNvGrpSpPr/>
            <p:nvPr/>
          </p:nvGrpSpPr>
          <p:grpSpPr>
            <a:xfrm>
              <a:off x="3362066" y="969094"/>
              <a:ext cx="3002523" cy="847970"/>
              <a:chOff x="3424035" y="737900"/>
              <a:chExt cx="1246953" cy="62347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2E15298-92C0-C087-B884-8213F7CAACBA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560C1A-BD4C-F2F8-ED92-4ED36272654E}"/>
                  </a:ext>
                </a:extLst>
              </p:cNvPr>
              <p:cNvSpPr/>
              <p:nvPr/>
            </p:nvSpPr>
            <p:spPr>
              <a:xfrm>
                <a:off x="3424035" y="737900"/>
                <a:ext cx="1246952" cy="6167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Mandy </a:t>
                </a:r>
                <a:r>
                  <a:rPr lang="es-MX" sz="1000" err="1">
                    <a:solidFill>
                      <a:srgbClr val="000000"/>
                    </a:solidFill>
                    <a:latin typeface="Calibri"/>
                  </a:rPr>
                  <a:t>Guo</a:t>
                </a:r>
                <a:endParaRPr kumimoji="0" lang="es-MX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4F6DA1-E1C1-6EFA-23AF-842AFD7ED628}"/>
                </a:ext>
              </a:extLst>
            </p:cNvPr>
            <p:cNvSpPr txBox="1"/>
            <p:nvPr/>
          </p:nvSpPr>
          <p:spPr>
            <a:xfrm>
              <a:off x="3362066" y="963755"/>
              <a:ext cx="3002519" cy="4707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</a:t>
              </a:r>
              <a:r>
                <a:rPr kumimoji="0" lang="es-MX" sz="1000" b="1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Purchasing</a:t>
              </a:r>
              <a:r>
                <a:rPr kumimoji="0" lang="es-MX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Manager</a:t>
              </a: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992BCCC-928D-8992-0726-16F67131E22E}"/>
              </a:ext>
            </a:extLst>
          </p:cNvPr>
          <p:cNvGrpSpPr/>
          <p:nvPr/>
        </p:nvGrpSpPr>
        <p:grpSpPr>
          <a:xfrm>
            <a:off x="2035276" y="3394285"/>
            <a:ext cx="1515577" cy="530179"/>
            <a:chOff x="3362063" y="969095"/>
            <a:chExt cx="3002525" cy="847971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3330312-1C2C-A46F-7FD2-F50D454F85B2}"/>
                </a:ext>
              </a:extLst>
            </p:cNvPr>
            <p:cNvGrpSpPr/>
            <p:nvPr/>
          </p:nvGrpSpPr>
          <p:grpSpPr>
            <a:xfrm>
              <a:off x="3362063" y="969095"/>
              <a:ext cx="3002525" cy="847971"/>
              <a:chOff x="3424034" y="737901"/>
              <a:chExt cx="1246954" cy="623478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48BA5376-1982-B3B7-0681-AE1EC6DED89A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67E51A19-14E0-2F60-673A-3A83A16C09BE}"/>
                  </a:ext>
                </a:extLst>
              </p:cNvPr>
              <p:cNvSpPr/>
              <p:nvPr/>
            </p:nvSpPr>
            <p:spPr>
              <a:xfrm>
                <a:off x="3424034" y="737903"/>
                <a:ext cx="1246952" cy="6234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Luis Méndez </a:t>
                </a: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A0011F9D-B41B-A205-5183-B6C13FB9DE1C}"/>
                </a:ext>
              </a:extLst>
            </p:cNvPr>
            <p:cNvSpPr txBox="1"/>
            <p:nvPr/>
          </p:nvSpPr>
          <p:spPr>
            <a:xfrm>
              <a:off x="3378611" y="976399"/>
              <a:ext cx="2973221" cy="54148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         </a:t>
              </a:r>
              <a:r>
                <a:rPr lang="es-MX" sz="800" b="1" dirty="0" err="1">
                  <a:solidFill>
                    <a:srgbClr val="FFFFFF"/>
                  </a:solidFill>
                  <a:latin typeface="Calibri"/>
                </a:rPr>
                <a:t>Commodity</a:t>
              </a:r>
              <a:endParaRPr lang="es-MX" sz="800" b="1" dirty="0">
                <a:solidFill>
                  <a:srgbClr val="FFFFFF"/>
                </a:solidFill>
                <a:latin typeface="Calibri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        Manager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1C73116-74C6-0595-B159-C03BA4A88604}"/>
              </a:ext>
            </a:extLst>
          </p:cNvPr>
          <p:cNvGrpSpPr/>
          <p:nvPr/>
        </p:nvGrpSpPr>
        <p:grpSpPr>
          <a:xfrm>
            <a:off x="342118" y="4356944"/>
            <a:ext cx="1527498" cy="1267846"/>
            <a:chOff x="5392486" y="2875213"/>
            <a:chExt cx="1480201" cy="1512012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4C84B602-1674-EAEC-298A-97AEB09424D0}"/>
                </a:ext>
              </a:extLst>
            </p:cNvPr>
            <p:cNvSpPr/>
            <p:nvPr/>
          </p:nvSpPr>
          <p:spPr>
            <a:xfrm>
              <a:off x="5392486" y="3098095"/>
              <a:ext cx="1480201" cy="12891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Adrián Cortez</a:t>
              </a:r>
            </a:p>
            <a:p>
              <a:pPr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MX" sz="7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Marangely Maldonado</a:t>
              </a:r>
              <a:endParaRPr lang="es-MX" sz="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Alexis Urbina</a:t>
              </a:r>
              <a:endParaRPr lang="es-MX" sz="700" dirty="0">
                <a:solidFill>
                  <a:srgbClr val="000000"/>
                </a:solidFill>
                <a:highlight>
                  <a:srgbClr val="69A032"/>
                </a:highlight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Monica Villanueva </a:t>
              </a:r>
            </a:p>
            <a:p>
              <a:pPr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Rocío Cabrera</a:t>
              </a:r>
              <a:endParaRPr lang="es-MX" sz="7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E18E7D6-98F9-51E4-8386-3C83AA52FA15}"/>
                </a:ext>
              </a:extLst>
            </p:cNvPr>
            <p:cNvSpPr txBox="1"/>
            <p:nvPr/>
          </p:nvSpPr>
          <p:spPr>
            <a:xfrm>
              <a:off x="5392486" y="2875213"/>
              <a:ext cx="1480201" cy="256935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s-MX" sz="800" b="1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Commodity</a:t>
              </a:r>
              <a:r>
                <a:rPr lang="es-MX" sz="800" b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MX" sz="800" b="1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Buyer</a:t>
              </a:r>
              <a:endParaRPr lang="es-MX" sz="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1B2CD0E-5F69-FF8C-A18F-74E42910C8EB}"/>
              </a:ext>
            </a:extLst>
          </p:cNvPr>
          <p:cNvCxnSpPr>
            <a:cxnSpLocks/>
          </p:cNvCxnSpPr>
          <p:nvPr/>
        </p:nvCxnSpPr>
        <p:spPr bwMode="auto">
          <a:xfrm>
            <a:off x="1127590" y="3094448"/>
            <a:ext cx="170192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5A47004-ED75-8B76-695E-C3E40F559537}"/>
              </a:ext>
            </a:extLst>
          </p:cNvPr>
          <p:cNvGrpSpPr/>
          <p:nvPr/>
        </p:nvGrpSpPr>
        <p:grpSpPr>
          <a:xfrm>
            <a:off x="3505564" y="2439064"/>
            <a:ext cx="1522929" cy="530177"/>
            <a:chOff x="3031978" y="969097"/>
            <a:chExt cx="3002522" cy="847968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4EE85BE5-084E-A69F-80F5-52DF92979DCB}"/>
                </a:ext>
              </a:extLst>
            </p:cNvPr>
            <p:cNvSpPr/>
            <p:nvPr/>
          </p:nvSpPr>
          <p:spPr>
            <a:xfrm>
              <a:off x="3031980" y="969097"/>
              <a:ext cx="3002520" cy="8479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Brian </a:t>
              </a:r>
              <a:r>
                <a:rPr kumimoji="0" lang="es-MX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Rossbach</a:t>
              </a:r>
              <a:endPara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DD5662C0-B42D-1445-8B1C-CADEA2567A2D}"/>
                </a:ext>
              </a:extLst>
            </p:cNvPr>
            <p:cNvSpPr txBox="1"/>
            <p:nvPr/>
          </p:nvSpPr>
          <p:spPr>
            <a:xfrm>
              <a:off x="3031978" y="976405"/>
              <a:ext cx="2989764" cy="54148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 Sr. Manager </a:t>
              </a:r>
              <a:r>
                <a:rPr kumimoji="0" lang="es-MX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Supplier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   </a:t>
              </a:r>
              <a:r>
                <a:rPr kumimoji="0" lang="es-MX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Quality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7864797-4488-1484-D8BF-0504B09C8DE7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6313" y="3729960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41882677-DDC6-73E0-A847-38AD773FE39E}"/>
              </a:ext>
            </a:extLst>
          </p:cNvPr>
          <p:cNvGrpSpPr/>
          <p:nvPr/>
        </p:nvGrpSpPr>
        <p:grpSpPr>
          <a:xfrm>
            <a:off x="4405736" y="4121133"/>
            <a:ext cx="1529320" cy="518035"/>
            <a:chOff x="3362065" y="884077"/>
            <a:chExt cx="3007517" cy="847970"/>
          </a:xfrm>
        </p:grpSpPr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3A823561-B1A0-531B-BFF9-29F8D3CCAF08}"/>
                </a:ext>
              </a:extLst>
            </p:cNvPr>
            <p:cNvSpPr/>
            <p:nvPr/>
          </p:nvSpPr>
          <p:spPr>
            <a:xfrm>
              <a:off x="3362065" y="884077"/>
              <a:ext cx="3002522" cy="8479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lang="es-MX" sz="1050" b="1" dirty="0">
                <a:solidFill>
                  <a:srgbClr val="C00000"/>
                </a:solidFill>
                <a:latin typeface="Calibri"/>
              </a:endParaRPr>
            </a:p>
            <a:p>
              <a:pPr marL="0" marR="0" lvl="0" indent="0" algn="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Isabela Lombera</a:t>
              </a: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C38182F2-ACE0-CB89-1FE1-FF735FB337F7}"/>
                </a:ext>
              </a:extLst>
            </p:cNvPr>
            <p:cNvSpPr txBox="1"/>
            <p:nvPr/>
          </p:nvSpPr>
          <p:spPr>
            <a:xfrm>
              <a:off x="3379816" y="892199"/>
              <a:ext cx="2989766" cy="49225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MX Regional </a:t>
              </a:r>
              <a:r>
                <a:rPr kumimoji="0" lang="es-MX" sz="7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Supplier</a:t>
              </a:r>
              <a:r>
                <a:rPr kumimoji="0" lang="es-MX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</a:t>
              </a:r>
              <a:r>
                <a:rPr kumimoji="0" lang="es-MX" sz="7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Development</a:t>
              </a:r>
              <a:r>
                <a:rPr kumimoji="0" lang="es-MX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s-MX" sz="7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  <a:endParaRPr kumimoji="0" lang="es-MX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DEC53CD7-BBA8-CE2C-EE6D-FBA33AA65AB6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6313" y="4375924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DA146C1A-CEED-01E8-846D-820814C473C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98128" y="2126089"/>
            <a:ext cx="0" cy="280290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DF7B092-655B-87CD-DE15-81CBD8C283D3}"/>
              </a:ext>
            </a:extLst>
          </p:cNvPr>
          <p:cNvGrpSpPr/>
          <p:nvPr/>
        </p:nvGrpSpPr>
        <p:grpSpPr>
          <a:xfrm>
            <a:off x="7636236" y="2421683"/>
            <a:ext cx="1519111" cy="530177"/>
            <a:chOff x="3031978" y="969097"/>
            <a:chExt cx="3002522" cy="847968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FF01C48-BFDA-43D2-23DB-5852343C28D5}"/>
                </a:ext>
              </a:extLst>
            </p:cNvPr>
            <p:cNvSpPr/>
            <p:nvPr/>
          </p:nvSpPr>
          <p:spPr>
            <a:xfrm>
              <a:off x="3031980" y="969097"/>
              <a:ext cx="3002520" cy="8479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rgbClr val="C00000"/>
                  </a:solidFill>
                  <a:latin typeface="Calibri"/>
                </a:rPr>
                <a:t>                    Mandy </a:t>
              </a:r>
              <a:r>
                <a:rPr lang="es-MX" sz="800" b="1" dirty="0" err="1">
                  <a:solidFill>
                    <a:srgbClr val="C00000"/>
                  </a:solidFill>
                  <a:latin typeface="Calibri"/>
                </a:rPr>
                <a:t>Acting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917C1CA-801D-E646-6C40-F5D857B78EDC}"/>
                </a:ext>
              </a:extLst>
            </p:cNvPr>
            <p:cNvSpPr txBox="1"/>
            <p:nvPr/>
          </p:nvSpPr>
          <p:spPr>
            <a:xfrm>
              <a:off x="3031978" y="976405"/>
              <a:ext cx="2989764" cy="54148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           NPM Manager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          </a:t>
              </a:r>
              <a:r>
                <a:rPr lang="es-MX" sz="800" b="1" dirty="0" err="1">
                  <a:solidFill>
                    <a:srgbClr val="FFFFFF"/>
                  </a:solidFill>
                  <a:latin typeface="Calibri"/>
                </a:rPr>
                <a:t>Americas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Picture 5" descr="A person with dark hair wearing a grey suit jacket&#10;&#10;Description automatically generated">
            <a:extLst>
              <a:ext uri="{FF2B5EF4-FFF2-40B4-BE49-F238E27FC236}">
                <a16:creationId xmlns:a16="http://schemas.microsoft.com/office/drawing/2014/main" id="{343187A6-399D-8447-A88B-6FAE3F95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14" y="1252113"/>
            <a:ext cx="573121" cy="715793"/>
          </a:xfrm>
          <a:prstGeom prst="rect">
            <a:avLst/>
          </a:prstGeom>
        </p:spPr>
      </p:pic>
      <p:pic>
        <p:nvPicPr>
          <p:cNvPr id="10" name="Picture 9" descr="A person in a white shirt&#10;&#10;Description automatically generated">
            <a:extLst>
              <a:ext uri="{FF2B5EF4-FFF2-40B4-BE49-F238E27FC236}">
                <a16:creationId xmlns:a16="http://schemas.microsoft.com/office/drawing/2014/main" id="{24322477-0512-26C1-0712-B01CC5CD9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5" r="7978" b="16551"/>
          <a:stretch/>
        </p:blipFill>
        <p:spPr>
          <a:xfrm>
            <a:off x="2037011" y="3385827"/>
            <a:ext cx="373369" cy="531510"/>
          </a:xfrm>
          <a:prstGeom prst="rect">
            <a:avLst/>
          </a:prstGeom>
        </p:spPr>
      </p:pic>
      <p:pic>
        <p:nvPicPr>
          <p:cNvPr id="12" name="Picture 11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CE7ABF1D-978C-70D6-9C26-AC6DCDE5E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962" y="4819799"/>
            <a:ext cx="139066" cy="178178"/>
          </a:xfrm>
          <a:prstGeom prst="rect">
            <a:avLst/>
          </a:prstGeom>
        </p:spPr>
      </p:pic>
      <p:pic>
        <p:nvPicPr>
          <p:cNvPr id="14" name="Picture 13" descr="A person with dark hair wearing a white shirt&#10;&#10;Description automatically generated">
            <a:extLst>
              <a:ext uri="{FF2B5EF4-FFF2-40B4-BE49-F238E27FC236}">
                <a16:creationId xmlns:a16="http://schemas.microsoft.com/office/drawing/2014/main" id="{99CF0B10-FDB6-3D67-428D-A402B113B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603962" y="4636712"/>
            <a:ext cx="139066" cy="183087"/>
          </a:xfrm>
          <a:prstGeom prst="rect">
            <a:avLst/>
          </a:prstGeom>
        </p:spPr>
      </p:pic>
      <p:pic>
        <p:nvPicPr>
          <p:cNvPr id="16" name="Picture 15" descr="A person in glasses smiling&#10;&#10;Description automatically generated">
            <a:extLst>
              <a:ext uri="{FF2B5EF4-FFF2-40B4-BE49-F238E27FC236}">
                <a16:creationId xmlns:a16="http://schemas.microsoft.com/office/drawing/2014/main" id="{EA96967C-451E-BDE2-93A2-EFDBE8970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441" y="4997977"/>
            <a:ext cx="139067" cy="178548"/>
          </a:xfrm>
          <a:prstGeom prst="rect">
            <a:avLst/>
          </a:prstGeom>
        </p:spPr>
      </p:pic>
      <p:pic>
        <p:nvPicPr>
          <p:cNvPr id="18" name="Picture 17" descr="A person with red lipstick&#10;&#10;Description automatically generated">
            <a:extLst>
              <a:ext uri="{FF2B5EF4-FFF2-40B4-BE49-F238E27FC236}">
                <a16:creationId xmlns:a16="http://schemas.microsoft.com/office/drawing/2014/main" id="{9BAADB20-EEA8-D90F-4B14-1A1F01FF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603441" y="5176155"/>
            <a:ext cx="139480" cy="194335"/>
          </a:xfrm>
          <a:prstGeom prst="rect">
            <a:avLst/>
          </a:prstGeom>
        </p:spPr>
      </p:pic>
      <p:pic>
        <p:nvPicPr>
          <p:cNvPr id="20" name="Picture 19" descr="A close-up of a person&#10;&#10;Description automatically generated">
            <a:extLst>
              <a:ext uri="{FF2B5EF4-FFF2-40B4-BE49-F238E27FC236}">
                <a16:creationId xmlns:a16="http://schemas.microsoft.com/office/drawing/2014/main" id="{C2AA5E17-6AB7-5FC8-67BF-1DA9D4788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441" y="5369514"/>
            <a:ext cx="148010" cy="178178"/>
          </a:xfrm>
          <a:prstGeom prst="rect">
            <a:avLst/>
          </a:prstGeom>
        </p:spPr>
      </p:pic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8555B8D-95C9-2355-4CF0-ED708248B78D}"/>
              </a:ext>
            </a:extLst>
          </p:cNvPr>
          <p:cNvGrpSpPr/>
          <p:nvPr/>
        </p:nvGrpSpPr>
        <p:grpSpPr>
          <a:xfrm>
            <a:off x="2035276" y="4364108"/>
            <a:ext cx="1516207" cy="1100152"/>
            <a:chOff x="2111202" y="4363901"/>
            <a:chExt cx="1480201" cy="1100152"/>
          </a:xfrm>
        </p:grpSpPr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B0100B68-D5E8-9D10-ABE7-92DCC2CB0C21}"/>
                </a:ext>
              </a:extLst>
            </p:cNvPr>
            <p:cNvGrpSpPr/>
            <p:nvPr/>
          </p:nvGrpSpPr>
          <p:grpSpPr>
            <a:xfrm>
              <a:off x="2111202" y="4363901"/>
              <a:ext cx="1480201" cy="1100152"/>
              <a:chOff x="7056283" y="2697414"/>
              <a:chExt cx="1480201" cy="1275197"/>
            </a:xfrm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294F208-4584-7229-BD9D-FDA6FCB3ABD8}"/>
                  </a:ext>
                </a:extLst>
              </p:cNvPr>
              <p:cNvSpPr/>
              <p:nvPr/>
            </p:nvSpPr>
            <p:spPr>
              <a:xfrm>
                <a:off x="7056283" y="2920296"/>
                <a:ext cx="1480201" cy="105231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Noel Prado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Antonio Zarate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Amelia García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Miguel Ángel Castillo</a:t>
                </a:r>
                <a:r>
                  <a:rPr lang="es-MX" sz="7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50161C59-E11F-66DB-1031-383944794320}"/>
                  </a:ext>
                </a:extLst>
              </p:cNvPr>
              <p:cNvSpPr txBox="1"/>
              <p:nvPr/>
            </p:nvSpPr>
            <p:spPr>
              <a:xfrm>
                <a:off x="7056283" y="2697414"/>
                <a:ext cx="1480201" cy="256935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Commodity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Buyer</a:t>
                </a:r>
                <a:endPara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2" name="Picture 21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3AEF54BC-9C6F-DDEC-DDDD-EFFB37279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22677" y="4641356"/>
              <a:ext cx="135201" cy="200589"/>
            </a:xfrm>
            <a:prstGeom prst="rect">
              <a:avLst/>
            </a:prstGeom>
          </p:spPr>
        </p:pic>
        <p:pic>
          <p:nvPicPr>
            <p:cNvPr id="24" name="Picture 23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5715BF8C-B0F8-BEDE-9AF9-C4476A039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20071" y="4843577"/>
              <a:ext cx="135201" cy="178391"/>
            </a:xfrm>
            <a:prstGeom prst="rect">
              <a:avLst/>
            </a:prstGeom>
          </p:spPr>
        </p:pic>
        <p:pic>
          <p:nvPicPr>
            <p:cNvPr id="26" name="Picture 25" descr="A close-up of a person smiling&#10;&#10;Description automatically generated">
              <a:extLst>
                <a:ext uri="{FF2B5EF4-FFF2-40B4-BE49-F238E27FC236}">
                  <a16:creationId xmlns:a16="http://schemas.microsoft.com/office/drawing/2014/main" id="{B04B5F04-92B8-FA47-4DD5-AB6B2CF6D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24805" y="5025500"/>
              <a:ext cx="130467" cy="198689"/>
            </a:xfrm>
            <a:prstGeom prst="rect">
              <a:avLst/>
            </a:prstGeom>
          </p:spPr>
        </p:pic>
      </p:grpSp>
      <p:pic>
        <p:nvPicPr>
          <p:cNvPr id="28" name="Picture 27" descr="A person in a white shirt&#10;&#10;Description automatically generated">
            <a:extLst>
              <a:ext uri="{FF2B5EF4-FFF2-40B4-BE49-F238E27FC236}">
                <a16:creationId xmlns:a16="http://schemas.microsoft.com/office/drawing/2014/main" id="{F60DFACF-1A97-CF09-C651-C633EA1A060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747" t="3081" r="11694" b="21697"/>
          <a:stretch/>
        </p:blipFill>
        <p:spPr>
          <a:xfrm>
            <a:off x="4403438" y="4116730"/>
            <a:ext cx="377307" cy="525293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C497024-0D11-74B7-183A-41B8D64429A1}"/>
              </a:ext>
            </a:extLst>
          </p:cNvPr>
          <p:cNvGrpSpPr/>
          <p:nvPr/>
        </p:nvGrpSpPr>
        <p:grpSpPr>
          <a:xfrm>
            <a:off x="7621725" y="3378032"/>
            <a:ext cx="1532617" cy="536557"/>
            <a:chOff x="7645905" y="3348243"/>
            <a:chExt cx="1376870" cy="536557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1D616F1-E882-919B-DCDB-53BF61F1CCB7}"/>
                </a:ext>
              </a:extLst>
            </p:cNvPr>
            <p:cNvSpPr/>
            <p:nvPr/>
          </p:nvSpPr>
          <p:spPr>
            <a:xfrm>
              <a:off x="7654046" y="3354623"/>
              <a:ext cx="1368729" cy="53017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900" dirty="0">
                  <a:solidFill>
                    <a:srgbClr val="000000"/>
                  </a:solidFill>
                  <a:latin typeface="Calibri"/>
                </a:rPr>
                <a:t>                   Manuel Cortes</a:t>
              </a:r>
              <a:endPara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6F7CBF-2F08-E961-D6F3-9918786B65BD}"/>
                </a:ext>
              </a:extLst>
            </p:cNvPr>
            <p:cNvSpPr txBox="1"/>
            <p:nvPr/>
          </p:nvSpPr>
          <p:spPr>
            <a:xfrm>
              <a:off x="7654046" y="3359192"/>
              <a:ext cx="1362914" cy="33855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   </a:t>
              </a:r>
              <a:r>
                <a:rPr kumimoji="0" lang="es-MX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Strategic</a:t>
              </a: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   NPM</a:t>
              </a:r>
            </a:p>
          </p:txBody>
        </p:sp>
        <p:pic>
          <p:nvPicPr>
            <p:cNvPr id="7" name="Picture 6" descr="A person with a beard and mustache&#10;&#10;Description automatically generated">
              <a:extLst>
                <a:ext uri="{FF2B5EF4-FFF2-40B4-BE49-F238E27FC236}">
                  <a16:creationId xmlns:a16="http://schemas.microsoft.com/office/drawing/2014/main" id="{5BE84816-97EC-5C46-1B7D-773E52615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9606" t="2831" r="3802" b="20469"/>
            <a:stretch/>
          </p:blipFill>
          <p:spPr>
            <a:xfrm>
              <a:off x="7645905" y="3348243"/>
              <a:ext cx="374023" cy="53588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59037B-1AC6-EE41-B6D6-BA00446DDD2E}"/>
              </a:ext>
            </a:extLst>
          </p:cNvPr>
          <p:cNvGrpSpPr/>
          <p:nvPr/>
        </p:nvGrpSpPr>
        <p:grpSpPr>
          <a:xfrm>
            <a:off x="9759904" y="4353907"/>
            <a:ext cx="1523555" cy="488245"/>
            <a:chOff x="9860418" y="3361053"/>
            <a:chExt cx="1480201" cy="488245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1233DB6-422D-EC23-0DC9-3F84E78F791B}"/>
                </a:ext>
              </a:extLst>
            </p:cNvPr>
            <p:cNvSpPr/>
            <p:nvPr/>
          </p:nvSpPr>
          <p:spPr>
            <a:xfrm>
              <a:off x="9860418" y="3518788"/>
              <a:ext cx="1480201" cy="3305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Vanessa Cruz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CA4EA25-F884-61BC-948C-E5603878F454}"/>
                </a:ext>
              </a:extLst>
            </p:cNvPr>
            <p:cNvSpPr txBox="1"/>
            <p:nvPr/>
          </p:nvSpPr>
          <p:spPr>
            <a:xfrm>
              <a:off x="9860418" y="3361053"/>
              <a:ext cx="1480201" cy="21544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s-MX" sz="8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Operational</a:t>
              </a:r>
              <a:r>
                <a: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MX" sz="8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Buyer</a:t>
              </a:r>
              <a:r>
                <a: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MX</a:t>
              </a:r>
            </a:p>
          </p:txBody>
        </p:sp>
        <p:pic>
          <p:nvPicPr>
            <p:cNvPr id="31" name="Picture 30" descr="A close-up of a person wearing glasses&#10;&#10;Description automatically generated">
              <a:extLst>
                <a:ext uri="{FF2B5EF4-FFF2-40B4-BE49-F238E27FC236}">
                  <a16:creationId xmlns:a16="http://schemas.microsoft.com/office/drawing/2014/main" id="{F4F29445-8C59-D551-982F-5350753FB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20124"/>
            <a:stretch/>
          </p:blipFill>
          <p:spPr>
            <a:xfrm>
              <a:off x="11011241" y="3604719"/>
              <a:ext cx="194785" cy="22532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74D75C-A38C-71BE-AF0E-9C3F054C2394}"/>
              </a:ext>
            </a:extLst>
          </p:cNvPr>
          <p:cNvGrpSpPr/>
          <p:nvPr/>
        </p:nvGrpSpPr>
        <p:grpSpPr>
          <a:xfrm>
            <a:off x="9771193" y="2418310"/>
            <a:ext cx="1518715" cy="536922"/>
            <a:chOff x="9859514" y="2468572"/>
            <a:chExt cx="1369635" cy="536922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6CFDB4F-3884-1DE5-CED9-2A1D3527DB46}"/>
                </a:ext>
              </a:extLst>
            </p:cNvPr>
            <p:cNvSpPr/>
            <p:nvPr/>
          </p:nvSpPr>
          <p:spPr>
            <a:xfrm>
              <a:off x="9860419" y="2475317"/>
              <a:ext cx="1368730" cy="53017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Fernanda Dorantes</a:t>
              </a: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51EBD548-6C06-680D-4F45-282A15E8D7BF}"/>
                </a:ext>
              </a:extLst>
            </p:cNvPr>
            <p:cNvSpPr txBox="1"/>
            <p:nvPr/>
          </p:nvSpPr>
          <p:spPr>
            <a:xfrm>
              <a:off x="9860418" y="2479886"/>
              <a:ext cx="1362915" cy="33855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   </a:t>
              </a:r>
              <a:r>
                <a:rPr kumimoji="0" lang="es-MX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Operation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s-MX" sz="800" b="1" dirty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19" name="Picture 18" descr="A person with long hair smiling&#10;&#10;Description automatically generated">
              <a:extLst>
                <a:ext uri="{FF2B5EF4-FFF2-40B4-BE49-F238E27FC236}">
                  <a16:creationId xmlns:a16="http://schemas.microsoft.com/office/drawing/2014/main" id="{ABA0CA6E-3A5D-7E23-B55D-8641FFEA4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5744" t="5488" r="18658" b="28829"/>
            <a:stretch/>
          </p:blipFill>
          <p:spPr>
            <a:xfrm>
              <a:off x="9859514" y="2468572"/>
              <a:ext cx="413724" cy="535325"/>
            </a:xfrm>
            <a:prstGeom prst="rect">
              <a:avLst/>
            </a:prstGeom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9C7D0E0-4417-974B-51FF-69E557471827}"/>
              </a:ext>
            </a:extLst>
          </p:cNvPr>
          <p:cNvGrpSpPr/>
          <p:nvPr/>
        </p:nvGrpSpPr>
        <p:grpSpPr>
          <a:xfrm>
            <a:off x="5568679" y="2434952"/>
            <a:ext cx="1537803" cy="530861"/>
            <a:chOff x="5568372" y="2434952"/>
            <a:chExt cx="1370479" cy="53086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374FF1-A65A-33FD-CB16-A910B44A7D97}"/>
                </a:ext>
              </a:extLst>
            </p:cNvPr>
            <p:cNvSpPr/>
            <p:nvPr/>
          </p:nvSpPr>
          <p:spPr>
            <a:xfrm>
              <a:off x="5570121" y="2434952"/>
              <a:ext cx="1368730" cy="53017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900" dirty="0">
                  <a:solidFill>
                    <a:schemeClr val="tx1"/>
                  </a:solidFill>
                  <a:latin typeface="Calibri"/>
                </a:rPr>
                <a:t>                 Pedro Borges </a:t>
              </a:r>
              <a:endParaRPr kumimoji="0" lang="es-MX" sz="9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B8F49A-FAA3-7B95-5A57-C56959C59E83}"/>
                </a:ext>
              </a:extLst>
            </p:cNvPr>
            <p:cNvSpPr txBox="1"/>
            <p:nvPr/>
          </p:nvSpPr>
          <p:spPr>
            <a:xfrm>
              <a:off x="5570120" y="2439521"/>
              <a:ext cx="1362915" cy="338554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          </a:t>
              </a:r>
              <a:r>
                <a:rPr lang="es-MX" sz="800" b="1" dirty="0" err="1">
                  <a:solidFill>
                    <a:srgbClr val="FFFFFF"/>
                  </a:solidFill>
                  <a:latin typeface="Calibri"/>
                </a:rPr>
                <a:t>Purchasing</a:t>
              </a: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</a:t>
              </a:r>
            </a:p>
            <a:p>
              <a:pPr algn="ctr"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         </a:t>
              </a:r>
              <a:r>
                <a:rPr lang="es-MX" sz="800" b="1" dirty="0" err="1">
                  <a:solidFill>
                    <a:srgbClr val="FFFFFF"/>
                  </a:solidFill>
                  <a:latin typeface="Calibri"/>
                </a:rPr>
                <a:t>Analyst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5" name="Picture 44" descr="A person with a beard and mustache&#10;&#10;Description automatically generated">
              <a:extLst>
                <a:ext uri="{FF2B5EF4-FFF2-40B4-BE49-F238E27FC236}">
                  <a16:creationId xmlns:a16="http://schemas.microsoft.com/office/drawing/2014/main" id="{4335B03B-062B-9246-DA55-08601B462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9888" t="10447" r="11261" b="11988"/>
            <a:stretch/>
          </p:blipFill>
          <p:spPr>
            <a:xfrm>
              <a:off x="5568372" y="2435636"/>
              <a:ext cx="346863" cy="530177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75EBD2D-5533-CF20-AE90-5DADE220CDBF}"/>
              </a:ext>
            </a:extLst>
          </p:cNvPr>
          <p:cNvGrpSpPr/>
          <p:nvPr/>
        </p:nvGrpSpPr>
        <p:grpSpPr>
          <a:xfrm>
            <a:off x="4407389" y="3381222"/>
            <a:ext cx="1516037" cy="519706"/>
            <a:chOff x="3362065" y="969095"/>
            <a:chExt cx="3002524" cy="847970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89BD05C1-E111-66D7-5591-3DE0DA8163AC}"/>
                </a:ext>
              </a:extLst>
            </p:cNvPr>
            <p:cNvGrpSpPr/>
            <p:nvPr/>
          </p:nvGrpSpPr>
          <p:grpSpPr>
            <a:xfrm>
              <a:off x="3362066" y="969095"/>
              <a:ext cx="3002523" cy="847970"/>
              <a:chOff x="3424035" y="737901"/>
              <a:chExt cx="1246953" cy="623477"/>
            </a:xfrm>
          </p:grpSpPr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292B0AA0-F4AE-668C-E4E9-BD19DA2D6806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8E859117-D69C-B0FB-6F06-0EFD1E08BD57}"/>
                  </a:ext>
                </a:extLst>
              </p:cNvPr>
              <p:cNvSpPr/>
              <p:nvPr/>
            </p:nvSpPr>
            <p:spPr>
              <a:xfrm>
                <a:off x="3424035" y="737902"/>
                <a:ext cx="1246953" cy="6234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800" b="1" noProof="0" dirty="0">
                  <a:solidFill>
                    <a:srgbClr val="C00000"/>
                  </a:solidFill>
                  <a:latin typeface="Calibri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</a:t>
                </a:r>
                <a:r>
                  <a: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 A C A N T E</a:t>
                </a: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9162DCF2-F830-60AB-3E48-E9648656B019}"/>
                </a:ext>
              </a:extLst>
            </p:cNvPr>
            <p:cNvSpPr txBox="1"/>
            <p:nvPr/>
          </p:nvSpPr>
          <p:spPr>
            <a:xfrm>
              <a:off x="3362065" y="976405"/>
              <a:ext cx="2989766" cy="55239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  Project Manager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/>
                </a:rPr>
                <a:t>                     </a:t>
              </a: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Tool </a:t>
              </a:r>
              <a:r>
                <a:rPr kumimoji="0" lang="es-MX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Move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DCCFB05-8063-4FF0-F4B9-7C58422C99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3551" y="5227530"/>
            <a:ext cx="147407" cy="178391"/>
          </a:xfrm>
          <a:prstGeom prst="rect">
            <a:avLst/>
          </a:prstGeom>
        </p:spPr>
      </p:pic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C27EC66-26D4-27C7-2977-BA803DF0DC52}"/>
              </a:ext>
            </a:extLst>
          </p:cNvPr>
          <p:cNvCxnSpPr>
            <a:cxnSpLocks/>
          </p:cNvCxnSpPr>
          <p:nvPr/>
        </p:nvCxnSpPr>
        <p:spPr bwMode="auto">
          <a:xfrm flipH="1">
            <a:off x="4258551" y="5119475"/>
            <a:ext cx="152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93944F5B-6036-6FA7-32A9-D369E11012AF}"/>
              </a:ext>
            </a:extLst>
          </p:cNvPr>
          <p:cNvGrpSpPr/>
          <p:nvPr/>
        </p:nvGrpSpPr>
        <p:grpSpPr>
          <a:xfrm>
            <a:off x="4402309" y="4844549"/>
            <a:ext cx="1531477" cy="532928"/>
            <a:chOff x="4402309" y="4844549"/>
            <a:chExt cx="1531477" cy="5329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325F7D6-8829-ED47-8C55-416E1BF8C7C7}"/>
                </a:ext>
              </a:extLst>
            </p:cNvPr>
            <p:cNvGrpSpPr/>
            <p:nvPr/>
          </p:nvGrpSpPr>
          <p:grpSpPr>
            <a:xfrm>
              <a:off x="4404466" y="4848932"/>
              <a:ext cx="1529320" cy="518035"/>
              <a:chOff x="3362065" y="884077"/>
              <a:chExt cx="3007517" cy="8479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E60D4F-A073-9198-FA68-7B2C06516671}"/>
                  </a:ext>
                </a:extLst>
              </p:cNvPr>
              <p:cNvSpPr/>
              <p:nvPr/>
            </p:nvSpPr>
            <p:spPr>
              <a:xfrm>
                <a:off x="3362065" y="884077"/>
                <a:ext cx="3002522" cy="84797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s-MX" sz="1050" b="1" dirty="0">
                  <a:solidFill>
                    <a:srgbClr val="C00000"/>
                  </a:solidFill>
                  <a:latin typeface="Calibri"/>
                </a:endParaRPr>
              </a:p>
              <a:p>
                <a:pPr marL="0" marR="0" lvl="0" indent="0" algn="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   Alfredo Encinas</a:t>
                </a: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5DF6D9-1391-D89C-3218-04DCE9CAAE42}"/>
                  </a:ext>
                </a:extLst>
              </p:cNvPr>
              <p:cNvSpPr txBox="1"/>
              <p:nvPr/>
            </p:nvSpPr>
            <p:spPr>
              <a:xfrm>
                <a:off x="3379816" y="892199"/>
                <a:ext cx="2989766" cy="492257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MX Regional </a:t>
                </a:r>
                <a:r>
                  <a:rPr kumimoji="0" lang="es-MX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Supplier</a:t>
                </a:r>
                <a:r>
                  <a:rPr kumimoji="0" lang="es-MX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</a:t>
                </a:r>
                <a:r>
                  <a:rPr kumimoji="0" lang="es-MX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Development</a:t>
                </a:r>
                <a:r>
                  <a:rPr kumimoji="0" lang="es-MX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s-MX" sz="7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Engineer</a:t>
                </a:r>
                <a:endParaRPr kumimoji="0" lang="es-MX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A2E0986-4540-2416-B70D-A90FE9C2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02309" y="4844549"/>
              <a:ext cx="377307" cy="532928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B535897-E1B8-C992-8002-E4117037D2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2309" y="3380361"/>
            <a:ext cx="405529" cy="521643"/>
          </a:xfrm>
          <a:prstGeom prst="rect">
            <a:avLst/>
          </a:prstGeom>
        </p:spPr>
      </p:pic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FBD460B-694A-C900-1E0E-7ED6C80AE48C}"/>
              </a:ext>
            </a:extLst>
          </p:cNvPr>
          <p:cNvGrpSpPr/>
          <p:nvPr/>
        </p:nvGrpSpPr>
        <p:grpSpPr>
          <a:xfrm>
            <a:off x="7639882" y="4359404"/>
            <a:ext cx="1507222" cy="857656"/>
            <a:chOff x="7639882" y="4359404"/>
            <a:chExt cx="1507222" cy="85765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F9AC591-25BA-37FC-AAE8-C0B35C99697E}"/>
                </a:ext>
              </a:extLst>
            </p:cNvPr>
            <p:cNvGrpSpPr/>
            <p:nvPr/>
          </p:nvGrpSpPr>
          <p:grpSpPr>
            <a:xfrm>
              <a:off x="7639882" y="4359404"/>
              <a:ext cx="1507222" cy="857656"/>
              <a:chOff x="7637611" y="4363902"/>
              <a:chExt cx="1480201" cy="857656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BDECD41E-9CBB-E0FD-69BF-440D8B09312B}"/>
                  </a:ext>
                </a:extLst>
              </p:cNvPr>
              <p:cNvSpPr/>
              <p:nvPr/>
            </p:nvSpPr>
            <p:spPr>
              <a:xfrm>
                <a:off x="7637611" y="4521636"/>
                <a:ext cx="1480201" cy="69992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Janett Martínez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Marlene Quezada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Karen Fonrouge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3FA4EC83-7F46-82EC-2E28-623DA9E61555}"/>
                  </a:ext>
                </a:extLst>
              </p:cNvPr>
              <p:cNvSpPr txBox="1"/>
              <p:nvPr/>
            </p:nvSpPr>
            <p:spPr>
              <a:xfrm>
                <a:off x="7637611" y="4363902"/>
                <a:ext cx="1480201" cy="215444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NPM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Buyer</a:t>
                </a:r>
                <a:endPara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1" name="Picture 10" descr="A close-up of a person smiling&#10;&#10;Description automatically generated">
                <a:extLst>
                  <a:ext uri="{FF2B5EF4-FFF2-40B4-BE49-F238E27FC236}">
                    <a16:creationId xmlns:a16="http://schemas.microsoft.com/office/drawing/2014/main" id="{FC272ABD-073B-CB0D-1396-4FF24E3EEF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8063" b="26922"/>
              <a:stretch/>
            </p:blipFill>
            <p:spPr>
              <a:xfrm>
                <a:off x="8848982" y="4556909"/>
                <a:ext cx="167429" cy="215445"/>
              </a:xfrm>
              <a:prstGeom prst="rect">
                <a:avLst/>
              </a:prstGeom>
            </p:spPr>
          </p:pic>
          <p:pic>
            <p:nvPicPr>
              <p:cNvPr id="15" name="Picture 14" descr="A person with glasses smiling&#10;&#10;Description automatically generated">
                <a:extLst>
                  <a:ext uri="{FF2B5EF4-FFF2-40B4-BE49-F238E27FC236}">
                    <a16:creationId xmlns:a16="http://schemas.microsoft.com/office/drawing/2014/main" id="{718A6BDC-2287-E70F-9D37-EBD2DC1F42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4993" t="5145" r="4545" b="18075"/>
              <a:stretch/>
            </p:blipFill>
            <p:spPr>
              <a:xfrm>
                <a:off x="8848982" y="4782858"/>
                <a:ext cx="167426" cy="220337"/>
              </a:xfrm>
              <a:prstGeom prst="rect">
                <a:avLst/>
              </a:prstGeom>
            </p:spPr>
          </p:pic>
        </p:grpSp>
        <p:pic>
          <p:nvPicPr>
            <p:cNvPr id="8" name="Picture 7" descr="A person with curly hair wearing a white shirt&#10;&#10;Description automatically generated">
              <a:extLst>
                <a:ext uri="{FF2B5EF4-FFF2-40B4-BE49-F238E27FC236}">
                  <a16:creationId xmlns:a16="http://schemas.microsoft.com/office/drawing/2014/main" id="{91FF554A-D49D-DC1D-B97E-F95C92A37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4117" r="15050" b="28871"/>
            <a:stretch/>
          </p:blipFill>
          <p:spPr>
            <a:xfrm>
              <a:off x="8873367" y="5006381"/>
              <a:ext cx="170482" cy="196174"/>
            </a:xfrm>
            <a:prstGeom prst="rect">
              <a:avLst/>
            </a:prstGeom>
          </p:spPr>
        </p:pic>
      </p:grpSp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FBC0B1CA-20CA-6433-9820-2D4230C70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72472"/>
              </p:ext>
            </p:extLst>
          </p:nvPr>
        </p:nvGraphicFramePr>
        <p:xfrm>
          <a:off x="10089432" y="5708414"/>
          <a:ext cx="146913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30550174"/>
                  </a:ext>
                </a:extLst>
              </a:tr>
            </a:tbl>
          </a:graphicData>
        </a:graphic>
      </p:graphicFrame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D948488-C6CF-7434-DAEB-56C53D454170}"/>
              </a:ext>
            </a:extLst>
          </p:cNvPr>
          <p:cNvGrpSpPr/>
          <p:nvPr/>
        </p:nvGrpSpPr>
        <p:grpSpPr>
          <a:xfrm>
            <a:off x="364115" y="3401564"/>
            <a:ext cx="1523524" cy="536536"/>
            <a:chOff x="364115" y="3401564"/>
            <a:chExt cx="1523524" cy="536536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C2064B11-BBFD-1479-EBBF-0ACA31D10056}"/>
                </a:ext>
              </a:extLst>
            </p:cNvPr>
            <p:cNvGrpSpPr/>
            <p:nvPr/>
          </p:nvGrpSpPr>
          <p:grpSpPr>
            <a:xfrm>
              <a:off x="367112" y="3401564"/>
              <a:ext cx="1520527" cy="530179"/>
              <a:chOff x="3362063" y="969095"/>
              <a:chExt cx="3002525" cy="847971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26DB6BC1-3EAB-9AAA-E444-BFFA1480DADB}"/>
                  </a:ext>
                </a:extLst>
              </p:cNvPr>
              <p:cNvGrpSpPr/>
              <p:nvPr/>
            </p:nvGrpSpPr>
            <p:grpSpPr>
              <a:xfrm>
                <a:off x="3362063" y="969095"/>
                <a:ext cx="3002525" cy="847971"/>
                <a:chOff x="3424034" y="737901"/>
                <a:chExt cx="1246954" cy="623478"/>
              </a:xfrm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25D1502A-37C6-6CF1-FE94-C87CCB1E7D68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D37829A7-1194-C14D-E7B8-4C54B9D292BD}"/>
                    </a:ext>
                  </a:extLst>
                </p:cNvPr>
                <p:cNvSpPr/>
                <p:nvPr/>
              </p:nvSpPr>
              <p:spPr>
                <a:xfrm>
                  <a:off x="3424034" y="737903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Roció Gomez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4DC6E3C-F3F1-8BFD-C959-01EE68F53365}"/>
                  </a:ext>
                </a:extLst>
              </p:cNvPr>
              <p:cNvSpPr txBox="1"/>
              <p:nvPr/>
            </p:nvSpPr>
            <p:spPr>
              <a:xfrm>
                <a:off x="3378611" y="976399"/>
                <a:ext cx="2973222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  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/>
                  </a:rPr>
                  <a:t>Commodity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    Manager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191CBD8-1D2D-4B7A-B016-AE0A7A79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4115" y="3401564"/>
              <a:ext cx="456940" cy="536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67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988" y="576263"/>
            <a:ext cx="9358312" cy="433388"/>
          </a:xfrm>
        </p:spPr>
        <p:txBody>
          <a:bodyPr anchor="b">
            <a:normAutofit/>
          </a:bodyPr>
          <a:lstStyle/>
          <a:p>
            <a:pPr eaLnBrk="1" hangingPunct="1">
              <a:defRPr/>
            </a:pPr>
            <a:r>
              <a:rPr lang="es-MX" altLang="es-MX" dirty="0"/>
              <a:t>Plant </a:t>
            </a:r>
            <a:r>
              <a:rPr lang="es-MX" altLang="es-MX" dirty="0" err="1"/>
              <a:t>development</a:t>
            </a:r>
            <a:r>
              <a:rPr lang="es-MX" altLang="es-MX" dirty="0"/>
              <a:t>  2025 – 2 Business </a:t>
            </a:r>
            <a:r>
              <a:rPr lang="es-MX" altLang="es-MX" dirty="0" err="1"/>
              <a:t>Units</a:t>
            </a:r>
            <a:endParaRPr lang="es-MX" dirty="0"/>
          </a:p>
        </p:txBody>
      </p:sp>
      <p:pic>
        <p:nvPicPr>
          <p:cNvPr id="8" name="Picture 7" descr="A computer chip diagram with many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54AF6B9-CEBD-5285-92E1-F9EB07A20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2" y="1398021"/>
            <a:ext cx="8843820" cy="4908322"/>
          </a:xfrm>
          <a:prstGeom prst="rect">
            <a:avLst/>
          </a:prstGeom>
          <a:noFill/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F67CF3C-9284-E455-5A86-7F7D504E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2400" y="6520635"/>
            <a:ext cx="3330575" cy="14605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de-DE"/>
              <a:t>© GRAMMER AG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908966E-F20F-FE9D-FAC8-E39C059AAE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896690" y="6520634"/>
            <a:ext cx="398621" cy="146051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/>
              <a:pPr>
                <a:spcAft>
                  <a:spcPts val="600"/>
                </a:spcAft>
                <a:defRPr/>
              </a:pPr>
              <a:t>2</a:t>
            </a:fld>
            <a:endParaRPr lang="de-DE" altLang="cs-CZ"/>
          </a:p>
        </p:txBody>
      </p:sp>
    </p:spTree>
    <p:extLst>
      <p:ext uri="{BB962C8B-B14F-4D97-AF65-F5344CB8AC3E}">
        <p14:creationId xmlns:p14="http://schemas.microsoft.com/office/powerpoint/2010/main" val="4080816342"/>
      </p:ext>
    </p:extLst>
  </p:cSld>
  <p:clrMapOvr>
    <a:masterClrMapping/>
  </p:clrMapOvr>
  <p:transition spd="slow"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F15CD3D-7364-4BB8-97F0-A6B8ED3B1A5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54" r="1054"/>
          <a:stretch/>
        </p:blipFill>
        <p:spPr bwMode="gray">
          <a:xfrm>
            <a:off x="0" y="1165225"/>
            <a:ext cx="12192000" cy="5692775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D867BF0-35B6-44BA-8B36-20D11B65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197D-DD3A-4C50-9E41-94DF9667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5325" y="6520635"/>
            <a:ext cx="647700" cy="146050"/>
          </a:xfrm>
        </p:spPr>
        <p:txBody>
          <a:bodyPr/>
          <a:lstStyle/>
          <a:p>
            <a:fld id="{C474D9FC-9A04-4E0C-9669-AD0747BC9456}" type="datetime1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4D4C8-3F76-43C9-9A99-796D0E79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7653" y="6520635"/>
            <a:ext cx="3330575" cy="146050"/>
          </a:xfrm>
        </p:spPr>
        <p:txBody>
          <a:bodyPr/>
          <a:lstStyle/>
          <a:p>
            <a:r>
              <a:rPr lang="en-US"/>
              <a:t>Titel of the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F44A8-C1AA-49E9-A154-7543AFFC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6690" y="6520634"/>
            <a:ext cx="398621" cy="146051"/>
          </a:xfrm>
        </p:spPr>
        <p:txBody>
          <a:bodyPr/>
          <a:lstStyle/>
          <a:p>
            <a:fld id="{835253C1-6FB7-43D9-B87E-B4075112F50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E1A203-FF4B-4675-A983-18473EAFEB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  <a:p>
            <a:pPr lvl="1"/>
            <a:r>
              <a:rPr lang="en-US" dirty="0"/>
              <a:t>Hernandez, Ricardo</a:t>
            </a:r>
          </a:p>
          <a:p>
            <a:pPr lvl="1"/>
            <a:r>
              <a:rPr lang="en-US" dirty="0"/>
              <a:t>Phone: +52 442 186 0189</a:t>
            </a:r>
          </a:p>
          <a:p>
            <a:pPr lvl="1"/>
            <a:r>
              <a:rPr lang="en-US" dirty="0"/>
              <a:t>E-mail: Ricardo.hernandez@grammer.com</a:t>
            </a:r>
          </a:p>
        </p:txBody>
      </p:sp>
    </p:spTree>
    <p:extLst>
      <p:ext uri="{BB962C8B-B14F-4D97-AF65-F5344CB8AC3E}">
        <p14:creationId xmlns:p14="http://schemas.microsoft.com/office/powerpoint/2010/main" val="290179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9034651-BAC4-8401-0C5E-F83B1BD89E44}"/>
              </a:ext>
            </a:extLst>
          </p:cNvPr>
          <p:cNvGrpSpPr/>
          <p:nvPr/>
        </p:nvGrpSpPr>
        <p:grpSpPr>
          <a:xfrm>
            <a:off x="1531036" y="3310682"/>
            <a:ext cx="7518515" cy="429799"/>
            <a:chOff x="1034623" y="3310682"/>
            <a:chExt cx="7518515" cy="429799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F3A288D-E147-DB77-CFC3-930BB6AAF5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4623" y="3310682"/>
              <a:ext cx="7518515" cy="1390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7B19C5C-43D4-8866-1091-1C838CE5269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53138" y="3317085"/>
              <a:ext cx="0" cy="4233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6081569-25B4-5DA6-0C4B-7492BFC758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66056" y="3310682"/>
              <a:ext cx="0" cy="4233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2EDBF29-A6B0-4F78-A549-C742596C682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391150" y="3317085"/>
              <a:ext cx="0" cy="4233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9595388-3FE3-5D30-B404-DA5AF1F3C88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52260" y="3317085"/>
              <a:ext cx="0" cy="4233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278D91-CC81-CDA4-90C6-FF8AEB3663E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57500" y="3310682"/>
              <a:ext cx="0" cy="4233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950A351-389F-EA0E-3EE5-C47CA931993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6046" y="3310682"/>
              <a:ext cx="0" cy="4233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879074-9D7F-D1C2-E97D-6353A4CE522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10607" y="3310682"/>
              <a:ext cx="0" cy="4233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B861DE4-BEAA-7A78-B273-BFF02BC4E4F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4623" y="3310682"/>
              <a:ext cx="0" cy="423396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de-DE" altLang="de-DE" sz="2800" dirty="0"/>
              <a:t>Management</a:t>
            </a:r>
            <a:r>
              <a:rPr lang="en-US" altLang="en-US" sz="2800" dirty="0"/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3</a:t>
            </a:fld>
            <a:endParaRPr lang="de-DE" altLang="cs-CZ"/>
          </a:p>
        </p:txBody>
      </p: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86359"/>
              </p:ext>
            </p:extLst>
          </p:nvPr>
        </p:nvGraphicFramePr>
        <p:xfrm>
          <a:off x="10221485" y="5819308"/>
          <a:ext cx="14526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826162843"/>
                  </a:ext>
                </a:extLst>
              </a:tr>
            </a:tbl>
          </a:graphicData>
        </a:graphic>
      </p:graphicFrame>
      <p:grpSp>
        <p:nvGrpSpPr>
          <p:cNvPr id="112" name="Group 14344">
            <a:extLst>
              <a:ext uri="{FF2B5EF4-FFF2-40B4-BE49-F238E27FC236}">
                <a16:creationId xmlns:a16="http://schemas.microsoft.com/office/drawing/2014/main" id="{9986BE37-CDD6-2FFB-F63B-CAA9270B70AE}"/>
              </a:ext>
            </a:extLst>
          </p:cNvPr>
          <p:cNvGrpSpPr>
            <a:grpSpLocks/>
          </p:cNvGrpSpPr>
          <p:nvPr/>
        </p:nvGrpSpPr>
        <p:grpSpPr bwMode="auto">
          <a:xfrm>
            <a:off x="5508007" y="1210002"/>
            <a:ext cx="1025899" cy="990600"/>
            <a:chOff x="3986624" y="1002711"/>
            <a:chExt cx="1052484" cy="1702389"/>
          </a:xfrm>
        </p:grpSpPr>
        <p:grpSp>
          <p:nvGrpSpPr>
            <p:cNvPr id="113" name="Group 6">
              <a:extLst>
                <a:ext uri="{FF2B5EF4-FFF2-40B4-BE49-F238E27FC236}">
                  <a16:creationId xmlns:a16="http://schemas.microsoft.com/office/drawing/2014/main" id="{02A18485-4BD7-D851-EF6D-571F3E8C6C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6624" y="1002711"/>
              <a:ext cx="1052484" cy="1702389"/>
              <a:chOff x="3424036" y="737901"/>
              <a:chExt cx="1246952" cy="623476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3635A13-C77C-463D-F5DD-D81209D74394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2591ACC-FEE6-6B90-5D35-58FDDEF4D307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10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10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10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Luis Olvera</a:t>
                </a: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10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4341E14-1B58-5E75-FD6D-2FDC13644CA9}"/>
                </a:ext>
              </a:extLst>
            </p:cNvPr>
            <p:cNvSpPr txBox="1"/>
            <p:nvPr/>
          </p:nvSpPr>
          <p:spPr>
            <a:xfrm>
              <a:off x="3986624" y="1190957"/>
              <a:ext cx="1052484" cy="63471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MX" sz="900" b="1" dirty="0">
                  <a:solidFill>
                    <a:srgbClr val="FFFFFF"/>
                  </a:solidFill>
                  <a:cs typeface="Arial" pitchFamily="34" charset="0"/>
                </a:rPr>
                <a:t>Qro. Plant  Manager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C378931-AF42-2C54-A10C-3CD68CF9130A}"/>
              </a:ext>
            </a:extLst>
          </p:cNvPr>
          <p:cNvGrpSpPr/>
          <p:nvPr/>
        </p:nvGrpSpPr>
        <p:grpSpPr>
          <a:xfrm>
            <a:off x="3207955" y="3590211"/>
            <a:ext cx="935892" cy="1530350"/>
            <a:chOff x="2617819" y="3150788"/>
            <a:chExt cx="935892" cy="1530350"/>
          </a:xfrm>
        </p:grpSpPr>
        <p:grpSp>
          <p:nvGrpSpPr>
            <p:cNvPr id="130" name="Group 91">
              <a:extLst>
                <a:ext uri="{FF2B5EF4-FFF2-40B4-BE49-F238E27FC236}">
                  <a16:creationId xmlns:a16="http://schemas.microsoft.com/office/drawing/2014/main" id="{67D89745-2E77-58F2-CEF2-6C9E50A12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7819" y="3150788"/>
              <a:ext cx="935892" cy="1530350"/>
              <a:chOff x="1579445" y="2398374"/>
              <a:chExt cx="936857" cy="1193212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793A71C-0F1E-50AD-5507-57C8DB089E7A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Liliana Sistos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ADED382-1AB0-F6CD-CC84-379232582DC1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5598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MX" sz="700" b="1" dirty="0">
                    <a:solidFill>
                      <a:srgbClr val="FFFFFF"/>
                    </a:solidFill>
                    <a:cs typeface="Arial" pitchFamily="34" charset="0"/>
                  </a:rPr>
                  <a:t>Enginering Manager </a:t>
                </a:r>
              </a:p>
            </p:txBody>
          </p:sp>
        </p:grpSp>
        <p:pic>
          <p:nvPicPr>
            <p:cNvPr id="129" name="Picture 128" descr="A person in a white shirt&#10;&#10;Description automatically generated with low confidence">
              <a:extLst>
                <a:ext uri="{FF2B5EF4-FFF2-40B4-BE49-F238E27FC236}">
                  <a16:creationId xmlns:a16="http://schemas.microsoft.com/office/drawing/2014/main" id="{67BDC276-FF4E-A273-1294-A91E1C1C0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503" y="3557528"/>
              <a:ext cx="613789" cy="808520"/>
            </a:xfrm>
            <a:prstGeom prst="rect">
              <a:avLst/>
            </a:prstGeom>
          </p:spPr>
        </p:pic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8BDD62DF-56C1-2037-705C-EA700F8D17BE}"/>
              </a:ext>
            </a:extLst>
          </p:cNvPr>
          <p:cNvGrpSpPr/>
          <p:nvPr/>
        </p:nvGrpSpPr>
        <p:grpSpPr>
          <a:xfrm>
            <a:off x="6419086" y="3591934"/>
            <a:ext cx="935892" cy="1530350"/>
            <a:chOff x="5802823" y="3150788"/>
            <a:chExt cx="935892" cy="1530350"/>
          </a:xfrm>
        </p:grpSpPr>
        <p:grpSp>
          <p:nvGrpSpPr>
            <p:cNvPr id="145" name="Group 91">
              <a:extLst>
                <a:ext uri="{FF2B5EF4-FFF2-40B4-BE49-F238E27FC236}">
                  <a16:creationId xmlns:a16="http://schemas.microsoft.com/office/drawing/2014/main" id="{7D2A8D7E-758D-C8D1-F5F7-EE44CC958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2823" y="3150788"/>
              <a:ext cx="935892" cy="1530350"/>
              <a:chOff x="1579445" y="2398374"/>
              <a:chExt cx="936857" cy="1193212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07EE843-FD8E-A776-5DCD-1FC3CA8E713B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Edmundo Sanchez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AE4ECDA7-EBCF-DC12-0DAF-8CD9FAFA2ECF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4398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MX" sz="600" b="1" dirty="0">
                    <a:solidFill>
                      <a:srgbClr val="FFFFFF"/>
                    </a:solidFill>
                    <a:cs typeface="Arial" pitchFamily="34" charset="0"/>
                  </a:rPr>
                  <a:t>Maintenance Manager</a:t>
                </a: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F8230EE-D209-5160-8D2F-719013987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0026" y="3555237"/>
              <a:ext cx="561485" cy="790971"/>
            </a:xfrm>
            <a:prstGeom prst="rect">
              <a:avLst/>
            </a:prstGeom>
          </p:spPr>
        </p:pic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E8D9C5DB-51F8-36CC-6887-C241DE0287BE}"/>
              </a:ext>
            </a:extLst>
          </p:cNvPr>
          <p:cNvGrpSpPr/>
          <p:nvPr/>
        </p:nvGrpSpPr>
        <p:grpSpPr>
          <a:xfrm>
            <a:off x="7498057" y="3590211"/>
            <a:ext cx="935892" cy="1530350"/>
            <a:chOff x="6864491" y="3150788"/>
            <a:chExt cx="935892" cy="1530350"/>
          </a:xfrm>
        </p:grpSpPr>
        <p:grpSp>
          <p:nvGrpSpPr>
            <p:cNvPr id="149" name="Group 91">
              <a:extLst>
                <a:ext uri="{FF2B5EF4-FFF2-40B4-BE49-F238E27FC236}">
                  <a16:creationId xmlns:a16="http://schemas.microsoft.com/office/drawing/2014/main" id="{F272ED27-EFAD-8DA6-8615-3675E9465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64491" y="3150788"/>
              <a:ext cx="935892" cy="1530350"/>
              <a:chOff x="1579445" y="2398374"/>
              <a:chExt cx="936857" cy="1193212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A6DAF5A-613B-BDF9-B83F-053F28BF99A1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Fernando Guzman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8305B5D-A470-56A3-A04B-051BCB718859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4398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MX" sz="600" b="1" dirty="0">
                    <a:solidFill>
                      <a:srgbClr val="FFFFFF"/>
                    </a:solidFill>
                    <a:cs typeface="Arial" pitchFamily="34" charset="0"/>
                  </a:rPr>
                  <a:t>APU Manager</a:t>
                </a:r>
              </a:p>
            </p:txBody>
          </p:sp>
        </p:grpSp>
        <p:pic>
          <p:nvPicPr>
            <p:cNvPr id="152" name="Picture 151" descr="A person in a white shirt&#10;&#10;Description automatically generated with medium confidence">
              <a:extLst>
                <a:ext uri="{FF2B5EF4-FFF2-40B4-BE49-F238E27FC236}">
                  <a16:creationId xmlns:a16="http://schemas.microsoft.com/office/drawing/2014/main" id="{78A446F6-BEF1-F203-7244-C6C05D68F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28" t="6165" r="20345" b="17522"/>
            <a:stretch/>
          </p:blipFill>
          <p:spPr>
            <a:xfrm>
              <a:off x="7025569" y="3555237"/>
              <a:ext cx="603140" cy="860281"/>
            </a:xfrm>
            <a:prstGeom prst="rect">
              <a:avLst/>
            </a:prstGeom>
          </p:spPr>
        </p:pic>
      </p:grp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5196ED2-D29A-E742-B1A7-A418308A99B6}"/>
              </a:ext>
            </a:extLst>
          </p:cNvPr>
          <p:cNvCxnSpPr>
            <a:cxnSpLocks/>
          </p:cNvCxnSpPr>
          <p:nvPr/>
        </p:nvCxnSpPr>
        <p:spPr bwMode="auto">
          <a:xfrm flipV="1">
            <a:off x="5860824" y="2200602"/>
            <a:ext cx="0" cy="11100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03AE43D8-ABE7-0BBB-BFCE-429A2A7D72F8}"/>
              </a:ext>
            </a:extLst>
          </p:cNvPr>
          <p:cNvCxnSpPr>
            <a:cxnSpLocks/>
          </p:cNvCxnSpPr>
          <p:nvPr/>
        </p:nvCxnSpPr>
        <p:spPr bwMode="auto">
          <a:xfrm>
            <a:off x="1019175" y="1476375"/>
            <a:ext cx="3763950" cy="86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39184B67-A042-7B7A-FFDD-8D178EFD0241}"/>
              </a:ext>
            </a:extLst>
          </p:cNvPr>
          <p:cNvCxnSpPr>
            <a:cxnSpLocks/>
            <a:stCxn id="204" idx="0"/>
          </p:cNvCxnSpPr>
          <p:nvPr/>
        </p:nvCxnSpPr>
        <p:spPr bwMode="auto">
          <a:xfrm flipH="1" flipV="1">
            <a:off x="1025659" y="1478668"/>
            <a:ext cx="1" cy="2102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5" name="Group 91">
            <a:extLst>
              <a:ext uri="{FF2B5EF4-FFF2-40B4-BE49-F238E27FC236}">
                <a16:creationId xmlns:a16="http://schemas.microsoft.com/office/drawing/2014/main" id="{CEE4A4EC-DE4E-7826-A24B-4C84AE25C68C}"/>
              </a:ext>
            </a:extLst>
          </p:cNvPr>
          <p:cNvGrpSpPr>
            <a:grpSpLocks/>
          </p:cNvGrpSpPr>
          <p:nvPr/>
        </p:nvGrpSpPr>
        <p:grpSpPr bwMode="auto">
          <a:xfrm>
            <a:off x="2491712" y="1688872"/>
            <a:ext cx="851623" cy="1338118"/>
            <a:chOff x="1579445" y="2398374"/>
            <a:chExt cx="936857" cy="1193212"/>
          </a:xfrm>
        </p:grpSpPr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1C8F844A-794E-649A-DB0B-92ABB2186AB0}"/>
                </a:ext>
              </a:extLst>
            </p:cNvPr>
            <p:cNvSpPr/>
            <p:nvPr/>
          </p:nvSpPr>
          <p:spPr>
            <a:xfrm>
              <a:off x="1579445" y="2398374"/>
              <a:ext cx="936857" cy="11932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715" tIns="5715" rIns="5715" bIns="5715" spcCol="1270" anchor="ctr"/>
            <a:lstStyle/>
            <a:p>
              <a:pPr algn="ctr" defTabSz="4000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s-MX" sz="700" dirty="0">
                <a:solidFill>
                  <a:srgbClr val="000000"/>
                </a:solidFill>
              </a:endParaRPr>
            </a:p>
            <a:p>
              <a:pPr algn="ctr" defTabSz="4000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s-MX" sz="700" dirty="0">
                <a:solidFill>
                  <a:srgbClr val="000000"/>
                </a:solidFill>
              </a:endParaRPr>
            </a:p>
            <a:p>
              <a:pPr algn="ctr" defTabSz="4000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s-MX" sz="700" dirty="0">
                <a:solidFill>
                  <a:srgbClr val="000000"/>
                </a:solidFill>
              </a:endParaRPr>
            </a:p>
            <a:p>
              <a:pPr algn="ctr" defTabSz="4000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s-MX" sz="800" b="1" dirty="0">
                <a:solidFill>
                  <a:srgbClr val="00B050"/>
                </a:solidFill>
              </a:endParaRPr>
            </a:p>
            <a:p>
              <a:pPr algn="ctr" defTabSz="4000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s-MX" sz="800" b="1" dirty="0">
                <a:solidFill>
                  <a:srgbClr val="00B050"/>
                </a:solidFill>
              </a:endParaRPr>
            </a:p>
            <a:p>
              <a:pPr algn="ctr" defTabSz="4000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s-MX" sz="800" b="1" dirty="0">
                <a:solidFill>
                  <a:srgbClr val="00B050"/>
                </a:solidFill>
              </a:endParaRPr>
            </a:p>
            <a:p>
              <a:pPr algn="ctr" defTabSz="4000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s-MX" sz="800" b="1" dirty="0">
                <a:solidFill>
                  <a:srgbClr val="00B050"/>
                </a:solidFill>
              </a:endParaRPr>
            </a:p>
            <a:p>
              <a:pPr algn="ctr" defTabSz="4000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s-MX" sz="800" b="1" dirty="0">
                <a:solidFill>
                  <a:srgbClr val="00B050"/>
                </a:solidFill>
              </a:endParaRPr>
            </a:p>
            <a:p>
              <a:pPr algn="ctr" defTabSz="4000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s-MX" sz="800" b="1" dirty="0">
                  <a:solidFill>
                    <a:schemeClr val="tx1"/>
                  </a:solidFill>
                </a:rPr>
                <a:t>Jose Espejel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0D35F58C-EAB8-4716-784E-AF8424B35EAC}"/>
                </a:ext>
              </a:extLst>
            </p:cNvPr>
            <p:cNvSpPr txBox="1"/>
            <p:nvPr/>
          </p:nvSpPr>
          <p:spPr>
            <a:xfrm>
              <a:off x="1579445" y="2487494"/>
              <a:ext cx="936857" cy="1783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MX" altLang="es-MX" sz="700" b="1" dirty="0">
                  <a:solidFill>
                    <a:srgbClr val="FFFFFF"/>
                  </a:solidFill>
                  <a:latin typeface="+mn-lt"/>
                  <a:cs typeface="Arial" charset="0"/>
                </a:rPr>
                <a:t>IT Responsible</a:t>
              </a:r>
            </a:p>
          </p:txBody>
        </p:sp>
      </p:grp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8E999E7-5080-5854-142B-19956D32EE4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55497" y="1485763"/>
            <a:ext cx="1" cy="2102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7EFDB15A-2A2D-D00A-CBD3-E8976585AE1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04110" y="1492748"/>
            <a:ext cx="1" cy="21020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0" name="Picture 299">
            <a:extLst>
              <a:ext uri="{FF2B5EF4-FFF2-40B4-BE49-F238E27FC236}">
                <a16:creationId xmlns:a16="http://schemas.microsoft.com/office/drawing/2014/main" id="{4774F58A-1622-08AD-C66B-49D61E13F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520" y="2087067"/>
            <a:ext cx="541853" cy="72772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E6EF2E0-4456-C41C-E069-443A6C4D60F6}"/>
              </a:ext>
            </a:extLst>
          </p:cNvPr>
          <p:cNvGrpSpPr/>
          <p:nvPr/>
        </p:nvGrpSpPr>
        <p:grpSpPr>
          <a:xfrm>
            <a:off x="5358562" y="3590211"/>
            <a:ext cx="935892" cy="1530350"/>
            <a:chOff x="4862149" y="3590211"/>
            <a:chExt cx="935892" cy="1530350"/>
          </a:xfrm>
        </p:grpSpPr>
        <p:grpSp>
          <p:nvGrpSpPr>
            <p:cNvPr id="140" name="Group 91">
              <a:extLst>
                <a:ext uri="{FF2B5EF4-FFF2-40B4-BE49-F238E27FC236}">
                  <a16:creationId xmlns:a16="http://schemas.microsoft.com/office/drawing/2014/main" id="{AA4F3421-BD9D-FDCD-ACA2-D272C631C2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2149" y="3590211"/>
              <a:ext cx="935892" cy="1530350"/>
              <a:chOff x="1579445" y="2398374"/>
              <a:chExt cx="936857" cy="1193212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8E5BF6E-55D2-2025-D891-EB8948F03B5A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Margarita Gomez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560F0A3-9129-29DB-6CC1-E1C7A504192A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5598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MX" sz="700" b="1" dirty="0">
                    <a:solidFill>
                      <a:srgbClr val="FFFFFF"/>
                    </a:solidFill>
                    <a:cs typeface="Arial" pitchFamily="34" charset="0"/>
                  </a:rPr>
                  <a:t>Logistic Manager 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9D103C-23F0-D808-4F72-9E4BDF4D5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2290" y="4007204"/>
              <a:ext cx="615609" cy="78015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1D721D-F6B2-3DCD-1BCD-818618E68FF2}"/>
              </a:ext>
            </a:extLst>
          </p:cNvPr>
          <p:cNvGrpSpPr/>
          <p:nvPr/>
        </p:nvGrpSpPr>
        <p:grpSpPr>
          <a:xfrm>
            <a:off x="8595027" y="3590211"/>
            <a:ext cx="935892" cy="1530350"/>
            <a:chOff x="9142397" y="3590211"/>
            <a:chExt cx="935892" cy="1530350"/>
          </a:xfrm>
        </p:grpSpPr>
        <p:grpSp>
          <p:nvGrpSpPr>
            <p:cNvPr id="157" name="Group 91">
              <a:extLst>
                <a:ext uri="{FF2B5EF4-FFF2-40B4-BE49-F238E27FC236}">
                  <a16:creationId xmlns:a16="http://schemas.microsoft.com/office/drawing/2014/main" id="{30391F5B-2FCD-AD35-FFA4-05C8FE803D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2397" y="3590211"/>
              <a:ext cx="935892" cy="1530350"/>
              <a:chOff x="1579445" y="2398374"/>
              <a:chExt cx="936857" cy="1193212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3F7A0C5-520D-98AE-E932-D308D801A056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Rhoman Mota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9881695-69A4-0354-9741-F70C16BD7CE2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4398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MX" sz="600" b="1" dirty="0">
                    <a:solidFill>
                      <a:srgbClr val="FFFFFF"/>
                    </a:solidFill>
                    <a:cs typeface="Arial" pitchFamily="34" charset="0"/>
                  </a:rPr>
                  <a:t>APU Manager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52666A-8E23-9D3C-32B7-C10CBEE27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8763" y="3989455"/>
              <a:ext cx="599087" cy="7978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F97FF44-B784-9EE9-3A3E-20BDD29FE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994" y="1205239"/>
            <a:ext cx="721144" cy="100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D7EDA1-44BD-F61B-7BA5-517B0931845A}"/>
              </a:ext>
            </a:extLst>
          </p:cNvPr>
          <p:cNvGrpSpPr/>
          <p:nvPr/>
        </p:nvGrpSpPr>
        <p:grpSpPr>
          <a:xfrm>
            <a:off x="2132516" y="3590211"/>
            <a:ext cx="935892" cy="1530350"/>
            <a:chOff x="2132516" y="3590211"/>
            <a:chExt cx="935892" cy="1530350"/>
          </a:xfrm>
        </p:grpSpPr>
        <p:grpSp>
          <p:nvGrpSpPr>
            <p:cNvPr id="125" name="Group 91">
              <a:extLst>
                <a:ext uri="{FF2B5EF4-FFF2-40B4-BE49-F238E27FC236}">
                  <a16:creationId xmlns:a16="http://schemas.microsoft.com/office/drawing/2014/main" id="{A28E63F7-E0D5-BD44-318F-F4D8CFF6C0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2516" y="3590211"/>
              <a:ext cx="935892" cy="1530350"/>
              <a:chOff x="1579445" y="2398374"/>
              <a:chExt cx="936857" cy="1193212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C8C8012-30CE-300E-79A6-DB235AB505A1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Alberto Fiscal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8AB2F5A-2322-B6C4-B047-B240790DDBA6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5598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MX" sz="700" b="1" dirty="0">
                    <a:solidFill>
                      <a:srgbClr val="FFFFFF"/>
                    </a:solidFill>
                    <a:cs typeface="Arial" pitchFamily="34" charset="0"/>
                  </a:rPr>
                  <a:t>Quality Manager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ECF615-853E-7AA2-60F2-8C1006798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8288" y="3987116"/>
              <a:ext cx="621717" cy="81081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AA748E-77A2-1ECD-57CE-6776752B4837}"/>
              </a:ext>
            </a:extLst>
          </p:cNvPr>
          <p:cNvGrpSpPr/>
          <p:nvPr/>
        </p:nvGrpSpPr>
        <p:grpSpPr>
          <a:xfrm>
            <a:off x="599848" y="1688872"/>
            <a:ext cx="851623" cy="1338118"/>
            <a:chOff x="599848" y="1688872"/>
            <a:chExt cx="851623" cy="1338118"/>
          </a:xfrm>
        </p:grpSpPr>
        <p:grpSp>
          <p:nvGrpSpPr>
            <p:cNvPr id="202" name="Group 91">
              <a:extLst>
                <a:ext uri="{FF2B5EF4-FFF2-40B4-BE49-F238E27FC236}">
                  <a16:creationId xmlns:a16="http://schemas.microsoft.com/office/drawing/2014/main" id="{E278B9F2-1D33-69A6-14C2-8AFEFAE41F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848" y="1688872"/>
              <a:ext cx="851623" cy="1338118"/>
              <a:chOff x="1579445" y="2398374"/>
              <a:chExt cx="936857" cy="1193212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1C21FF4F-1990-DD4B-919E-463E855387B5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Yulissa Trejo</a:t>
                </a: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431A35A-3856-DD9C-B3B3-FF85173B5A34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7839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altLang="es-MX" sz="700" b="1" dirty="0">
                    <a:solidFill>
                      <a:srgbClr val="FFFFFF"/>
                    </a:solidFill>
                    <a:latin typeface="+mn-lt"/>
                    <a:cs typeface="Arial" charset="0"/>
                  </a:rPr>
                  <a:t>SH&amp;E Coordinator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3F4BE0-A69E-5B5E-2752-A0B04C601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638" y="2084311"/>
              <a:ext cx="532873" cy="718607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071347-A4EE-A590-2296-3293558921AD}"/>
              </a:ext>
            </a:extLst>
          </p:cNvPr>
          <p:cNvGrpSpPr/>
          <p:nvPr/>
        </p:nvGrpSpPr>
        <p:grpSpPr>
          <a:xfrm>
            <a:off x="1538609" y="1688872"/>
            <a:ext cx="851623" cy="1338118"/>
            <a:chOff x="1538609" y="1688872"/>
            <a:chExt cx="851623" cy="1338118"/>
          </a:xfrm>
        </p:grpSpPr>
        <p:grpSp>
          <p:nvGrpSpPr>
            <p:cNvPr id="287" name="Group 91">
              <a:extLst>
                <a:ext uri="{FF2B5EF4-FFF2-40B4-BE49-F238E27FC236}">
                  <a16:creationId xmlns:a16="http://schemas.microsoft.com/office/drawing/2014/main" id="{3E960357-8426-3187-C1A3-EDBDD6F1AC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8609" y="1688872"/>
              <a:ext cx="851623" cy="1338118"/>
              <a:chOff x="1579445" y="2398374"/>
              <a:chExt cx="936857" cy="1193212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B9D3F4A4-7B27-5C6E-FB9B-9C2B80EB8149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Ricardo Hernandez</a:t>
                </a:r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3F1E315E-A470-ED65-9572-6528077B114A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7839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MX" altLang="es-MX" sz="700" b="1" dirty="0">
                    <a:solidFill>
                      <a:srgbClr val="FFFFFF"/>
                    </a:solidFill>
                    <a:latin typeface="+mn-lt"/>
                    <a:cs typeface="Arial" charset="0"/>
                  </a:rPr>
                  <a:t>GPS Coordinator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7E0F40-091C-DAB1-57D2-E255C8456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74963" y="2079383"/>
              <a:ext cx="561067" cy="72515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79DEC5-469F-CD56-80BF-8EB988B1F8E3}"/>
              </a:ext>
            </a:extLst>
          </p:cNvPr>
          <p:cNvGrpSpPr/>
          <p:nvPr/>
        </p:nvGrpSpPr>
        <p:grpSpPr>
          <a:xfrm>
            <a:off x="4278332" y="3591100"/>
            <a:ext cx="935892" cy="1530350"/>
            <a:chOff x="4278332" y="3591100"/>
            <a:chExt cx="935892" cy="1530350"/>
          </a:xfrm>
        </p:grpSpPr>
        <p:grpSp>
          <p:nvGrpSpPr>
            <p:cNvPr id="133" name="Group 91">
              <a:extLst>
                <a:ext uri="{FF2B5EF4-FFF2-40B4-BE49-F238E27FC236}">
                  <a16:creationId xmlns:a16="http://schemas.microsoft.com/office/drawing/2014/main" id="{63A3A748-1C20-637C-D958-F335F12A1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8332" y="3591100"/>
              <a:ext cx="935892" cy="1530350"/>
              <a:chOff x="1579445" y="2398374"/>
              <a:chExt cx="936857" cy="1193212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47615D1-2C43-530D-20E8-2D96B7D2B71E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Manuel Arriaga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643D861-F648-717B-842F-C606A38AEDFB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5598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MX" sz="700" b="1" dirty="0">
                    <a:solidFill>
                      <a:srgbClr val="FFFFFF"/>
                    </a:solidFill>
                    <a:cs typeface="Arial" pitchFamily="34" charset="0"/>
                  </a:rPr>
                  <a:t>Plant Controller 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F5AB34-785E-2C24-2C2D-9677A3C4D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8910" y="3995508"/>
              <a:ext cx="646150" cy="80184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7F53E5-EA1E-999B-D917-BDE402E5DB30}"/>
              </a:ext>
            </a:extLst>
          </p:cNvPr>
          <p:cNvGrpSpPr/>
          <p:nvPr/>
        </p:nvGrpSpPr>
        <p:grpSpPr>
          <a:xfrm>
            <a:off x="1058607" y="3591703"/>
            <a:ext cx="935892" cy="1530350"/>
            <a:chOff x="1058607" y="3591703"/>
            <a:chExt cx="935892" cy="1530350"/>
          </a:xfrm>
        </p:grpSpPr>
        <p:grpSp>
          <p:nvGrpSpPr>
            <p:cNvPr id="118" name="Group 91">
              <a:extLst>
                <a:ext uri="{FF2B5EF4-FFF2-40B4-BE49-F238E27FC236}">
                  <a16:creationId xmlns:a16="http://schemas.microsoft.com/office/drawing/2014/main" id="{FB3A10A4-20CB-BB3C-9F5A-1F780C5685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8607" y="3591703"/>
              <a:ext cx="935892" cy="1530350"/>
              <a:chOff x="1579445" y="2398374"/>
              <a:chExt cx="936857" cy="119321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DA5856C-D59D-BF2D-8C7C-78E847119877}"/>
                  </a:ext>
                </a:extLst>
              </p:cNvPr>
              <p:cNvSpPr/>
              <p:nvPr/>
            </p:nvSpPr>
            <p:spPr>
              <a:xfrm>
                <a:off x="1579445" y="2398374"/>
                <a:ext cx="936857" cy="119321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5715" tIns="5715" rIns="5715" bIns="5715" spcCol="1270" anchor="ctr"/>
              <a:lstStyle/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700" dirty="0">
                  <a:solidFill>
                    <a:srgbClr val="00000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s-MX" sz="800" b="1" dirty="0">
                  <a:solidFill>
                    <a:srgbClr val="00B050"/>
                  </a:solidFill>
                </a:endParaRPr>
              </a:p>
              <a:p>
                <a:pPr algn="ctr" defTabSz="40005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s-MX" sz="800" b="1" dirty="0">
                    <a:solidFill>
                      <a:schemeClr val="tx1"/>
                    </a:solidFill>
                  </a:rPr>
                  <a:t>Jezlia Martinez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4297765-D3DD-52B2-B064-E23599712F77}"/>
                  </a:ext>
                </a:extLst>
              </p:cNvPr>
              <p:cNvSpPr txBox="1"/>
              <p:nvPr/>
            </p:nvSpPr>
            <p:spPr>
              <a:xfrm>
                <a:off x="1579445" y="2487494"/>
                <a:ext cx="936857" cy="15598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s-MX" sz="700" b="1" dirty="0">
                    <a:solidFill>
                      <a:srgbClr val="FFFFFF"/>
                    </a:solidFill>
                    <a:cs typeface="Arial" pitchFamily="34" charset="0"/>
                  </a:rPr>
                  <a:t>HR Manager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F63617-8F62-F5EC-AB9E-4CF6265B6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29610" y="3985038"/>
              <a:ext cx="602851" cy="867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52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FEFBC8C-CF46-6F00-46C2-55BE2DE1FCF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2099382"/>
            <a:ext cx="0" cy="3987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SH&amp;E</a:t>
            </a:r>
            <a:r>
              <a:rPr lang="en-US" altLang="en-US" sz="2800" dirty="0"/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4</a:t>
            </a:fld>
            <a:endParaRPr lang="de-DE" altLang="cs-CZ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1896057"/>
            <a:ext cx="0" cy="3252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05873"/>
              </p:ext>
            </p:extLst>
          </p:nvPr>
        </p:nvGraphicFramePr>
        <p:xfrm>
          <a:off x="678083" y="5072149"/>
          <a:ext cx="138312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420827021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88C90A6-4663-BD37-C3A0-1B82A4E69E74}"/>
              </a:ext>
            </a:extLst>
          </p:cNvPr>
          <p:cNvGrpSpPr/>
          <p:nvPr/>
        </p:nvGrpSpPr>
        <p:grpSpPr>
          <a:xfrm>
            <a:off x="4840453" y="1167721"/>
            <a:ext cx="2514053" cy="731998"/>
            <a:chOff x="4840453" y="1167721"/>
            <a:chExt cx="2514053" cy="73199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9DDE3C-328D-36D5-FB94-C1B80F4A6F3F}"/>
                </a:ext>
              </a:extLst>
            </p:cNvPr>
            <p:cNvGrpSpPr/>
            <p:nvPr/>
          </p:nvGrpSpPr>
          <p:grpSpPr>
            <a:xfrm>
              <a:off x="4840457" y="1174474"/>
              <a:ext cx="2514049" cy="725245"/>
              <a:chOff x="3362066" y="963755"/>
              <a:chExt cx="3002523" cy="85330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E2E6E08-B54C-0769-85C9-0AC67293D114}"/>
                  </a:ext>
                </a:extLst>
              </p:cNvPr>
              <p:cNvGrpSpPr/>
              <p:nvPr/>
            </p:nvGrpSpPr>
            <p:grpSpPr>
              <a:xfrm>
                <a:off x="3362066" y="969094"/>
                <a:ext cx="3002523" cy="847970"/>
                <a:chOff x="3424035" y="737900"/>
                <a:chExt cx="1246953" cy="6234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2E15298-92C0-C087-B884-8213F7CAACBA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F560C1A-BD4C-F2F8-ED92-4ED36272654E}"/>
                    </a:ext>
                  </a:extLst>
                </p:cNvPr>
                <p:cNvSpPr/>
                <p:nvPr/>
              </p:nvSpPr>
              <p:spPr>
                <a:xfrm>
                  <a:off x="3424035" y="737900"/>
                  <a:ext cx="1246952" cy="61675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Yulissa Trejo 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4F6DA1-E1C1-6EFA-23AF-842AFD7ED628}"/>
                  </a:ext>
                </a:extLst>
              </p:cNvPr>
              <p:cNvSpPr txBox="1"/>
              <p:nvPr/>
            </p:nvSpPr>
            <p:spPr>
              <a:xfrm>
                <a:off x="3362066" y="963755"/>
                <a:ext cx="3002519" cy="4707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SH&amp;E</a:t>
                </a:r>
              </a:p>
              <a:p>
                <a:pPr algn="ctr">
                  <a:defRPr/>
                </a:pPr>
                <a:r>
                  <a:rPr lang="es-MX" sz="1000" b="1" dirty="0">
                    <a:solidFill>
                      <a:schemeClr val="bg1"/>
                    </a:solidFill>
                  </a:rPr>
                  <a:t>           Coordinator</a:t>
                </a:r>
                <a:endParaRPr lang="es-MX" sz="1000" b="1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43399B96-BD56-1DE3-8946-3C8C1F7DA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0453" y="1167721"/>
              <a:ext cx="532735" cy="71842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F9E387-53B4-0F4A-3BFD-263CFF82AB0D}"/>
              </a:ext>
            </a:extLst>
          </p:cNvPr>
          <p:cNvGrpSpPr/>
          <p:nvPr/>
        </p:nvGrpSpPr>
        <p:grpSpPr>
          <a:xfrm>
            <a:off x="5395463" y="2498130"/>
            <a:ext cx="1485616" cy="536102"/>
            <a:chOff x="5395463" y="2498130"/>
            <a:chExt cx="1485616" cy="5361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D3CE47E-35D0-3BF5-BB93-8A946B1C1729}"/>
                </a:ext>
              </a:extLst>
            </p:cNvPr>
            <p:cNvGrpSpPr/>
            <p:nvPr/>
          </p:nvGrpSpPr>
          <p:grpSpPr>
            <a:xfrm>
              <a:off x="5401747" y="2502261"/>
              <a:ext cx="1479332" cy="530178"/>
              <a:chOff x="3362065" y="969095"/>
              <a:chExt cx="3002527" cy="84797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3B01338-3057-FD8F-AA82-8B9AA04334A5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51AC178-0C92-AE6B-F3EE-4E6889291223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5B43715-8F6C-4224-20CF-1B97B778971C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  Juana Bustamante</a:t>
                  </a:r>
                  <a:endPara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64B2D6-4EF8-B0D0-552D-F1D13FBBB03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7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   </a:t>
                </a:r>
                <a:r>
                  <a:rPr lang="es-MX" sz="800" b="1" dirty="0" err="1">
                    <a:solidFill>
                      <a:schemeClr val="bg1"/>
                    </a:solidFill>
                  </a:rPr>
                  <a:t>Health</a:t>
                </a:r>
                <a:r>
                  <a:rPr lang="es-MX" sz="800" b="1" dirty="0">
                    <a:solidFill>
                      <a:schemeClr val="bg1"/>
                    </a:solidFill>
                  </a:rPr>
                  <a:t> &amp; Safety </a:t>
                </a:r>
              </a:p>
              <a:p>
                <a:pPr algn="ctr"/>
                <a:r>
                  <a:rPr lang="es-MX" sz="800" b="1" dirty="0">
                    <a:solidFill>
                      <a:schemeClr val="bg1"/>
                    </a:solidFill>
                  </a:rPr>
                  <a:t>                    </a:t>
                </a:r>
                <a:r>
                  <a:rPr lang="es-MX" sz="800" b="1" dirty="0" err="1">
                    <a:solidFill>
                      <a:schemeClr val="bg1"/>
                    </a:solidFill>
                  </a:rPr>
                  <a:t>Analyst</a:t>
                </a:r>
                <a:r>
                  <a:rPr lang="es-MX" sz="8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0CE7C8-B469-CAF1-0CEC-A6211A7F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463" y="2498130"/>
              <a:ext cx="426218" cy="536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941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FEFBC8C-CF46-6F00-46C2-55BE2DE1FCFA}"/>
              </a:ext>
            </a:extLst>
          </p:cNvPr>
          <p:cNvCxnSpPr>
            <a:cxnSpLocks/>
            <a:stCxn id="15" idx="0"/>
            <a:endCxn id="35" idx="2"/>
          </p:cNvCxnSpPr>
          <p:nvPr/>
        </p:nvCxnSpPr>
        <p:spPr bwMode="auto">
          <a:xfrm flipV="1">
            <a:off x="6096000" y="1891949"/>
            <a:ext cx="1481" cy="7281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GPS</a:t>
            </a:r>
            <a:r>
              <a:rPr lang="en-US" altLang="en-US" sz="2800" dirty="0"/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5</a:t>
            </a:fld>
            <a:endParaRPr lang="de-DE" altLang="cs-CZ"/>
          </a:p>
        </p:txBody>
      </p: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5480"/>
              </p:ext>
            </p:extLst>
          </p:nvPr>
        </p:nvGraphicFramePr>
        <p:xfrm>
          <a:off x="849533" y="5072149"/>
          <a:ext cx="1390747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977317619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420827021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06652E7-2DED-CEFF-F69B-72E6CBC1CAC0}"/>
              </a:ext>
            </a:extLst>
          </p:cNvPr>
          <p:cNvGrpSpPr/>
          <p:nvPr/>
        </p:nvGrpSpPr>
        <p:grpSpPr>
          <a:xfrm>
            <a:off x="4840454" y="1174474"/>
            <a:ext cx="2514052" cy="725277"/>
            <a:chOff x="4840454" y="1174474"/>
            <a:chExt cx="2514052" cy="7252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9DDE3C-328D-36D5-FB94-C1B80F4A6F3F}"/>
                </a:ext>
              </a:extLst>
            </p:cNvPr>
            <p:cNvGrpSpPr/>
            <p:nvPr/>
          </p:nvGrpSpPr>
          <p:grpSpPr>
            <a:xfrm>
              <a:off x="4840457" y="1174474"/>
              <a:ext cx="2514049" cy="725245"/>
              <a:chOff x="3362066" y="963755"/>
              <a:chExt cx="3002523" cy="85330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E2E6E08-B54C-0769-85C9-0AC67293D114}"/>
                  </a:ext>
                </a:extLst>
              </p:cNvPr>
              <p:cNvGrpSpPr/>
              <p:nvPr/>
            </p:nvGrpSpPr>
            <p:grpSpPr>
              <a:xfrm>
                <a:off x="3362066" y="969094"/>
                <a:ext cx="3002523" cy="847970"/>
                <a:chOff x="3424035" y="737900"/>
                <a:chExt cx="1246953" cy="6234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2E15298-92C0-C087-B884-8213F7CAACBA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F560C1A-BD4C-F2F8-ED92-4ED36272654E}"/>
                    </a:ext>
                  </a:extLst>
                </p:cNvPr>
                <p:cNvSpPr/>
                <p:nvPr/>
              </p:nvSpPr>
              <p:spPr>
                <a:xfrm>
                  <a:off x="3424035" y="737900"/>
                  <a:ext cx="1246952" cy="61675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Ricardo Hernandez 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4F6DA1-E1C1-6EFA-23AF-842AFD7ED628}"/>
                  </a:ext>
                </a:extLst>
              </p:cNvPr>
              <p:cNvSpPr txBox="1"/>
              <p:nvPr/>
            </p:nvSpPr>
            <p:spPr>
              <a:xfrm>
                <a:off x="3362066" y="963755"/>
                <a:ext cx="3002519" cy="4707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GPS</a:t>
                </a:r>
              </a:p>
              <a:p>
                <a:pPr algn="ctr">
                  <a:defRPr/>
                </a:pPr>
                <a:r>
                  <a:rPr lang="es-MX" sz="1000" b="1" dirty="0">
                    <a:solidFill>
                      <a:schemeClr val="bg1"/>
                    </a:solidFill>
                  </a:rPr>
                  <a:t>           Coordinator</a:t>
                </a:r>
                <a:endParaRPr lang="es-MX" sz="1000" b="1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7765D-645B-E7AB-8F64-BD71517D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0454" y="1174599"/>
              <a:ext cx="561067" cy="72515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BCCEBD-5315-EE6D-C93A-34D9D601DD21}"/>
              </a:ext>
            </a:extLst>
          </p:cNvPr>
          <p:cNvGrpSpPr/>
          <p:nvPr/>
        </p:nvGrpSpPr>
        <p:grpSpPr>
          <a:xfrm>
            <a:off x="5353193" y="2620050"/>
            <a:ext cx="1485617" cy="530179"/>
            <a:chOff x="7614309" y="2626771"/>
            <a:chExt cx="1485617" cy="5301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3EDCD9-F013-16DF-6263-B1F372BE7E2F}"/>
                </a:ext>
              </a:extLst>
            </p:cNvPr>
            <p:cNvGrpSpPr/>
            <p:nvPr/>
          </p:nvGrpSpPr>
          <p:grpSpPr>
            <a:xfrm>
              <a:off x="7620596" y="2626772"/>
              <a:ext cx="1479330" cy="530178"/>
              <a:chOff x="3424035" y="737901"/>
              <a:chExt cx="1246953" cy="62347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CA1D7D2-8163-8594-4622-4DA9E12AEAFF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D2E1C4-640E-AF3E-2847-8233936BECED}"/>
                  </a:ext>
                </a:extLst>
              </p:cNvPr>
              <p:cNvSpPr/>
              <p:nvPr/>
            </p:nvSpPr>
            <p:spPr>
              <a:xfrm>
                <a:off x="3424035" y="737902"/>
                <a:ext cx="1246952" cy="6234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</a:t>
                </a:r>
                <a:r>
                  <a:rPr lang="es-MX" sz="800" dirty="0">
                    <a:solidFill>
                      <a:schemeClr val="tx1"/>
                    </a:solidFill>
                    <a:latin typeface="Calibri"/>
                  </a:rPr>
                  <a:t>Erik Duran</a:t>
                </a: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6B7C63-1DF0-40DF-9793-E942E3A03D72}"/>
                </a:ext>
              </a:extLst>
            </p:cNvPr>
            <p:cNvSpPr txBox="1"/>
            <p:nvPr/>
          </p:nvSpPr>
          <p:spPr>
            <a:xfrm>
              <a:off x="7614309" y="2626771"/>
              <a:ext cx="1485614" cy="338554"/>
            </a:xfrm>
            <a:prstGeom prst="rect">
              <a:avLst/>
            </a:prstGeom>
            <a:solidFill>
              <a:srgbClr val="69A03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GPS</a:t>
              </a:r>
              <a:r>
                <a: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MX" sz="800" b="1" dirty="0" err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Engineer</a:t>
              </a:r>
              <a:endParaRPr lang="es-MX" sz="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B20B481-42B2-2427-0261-B98DE7F3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94" y="2620051"/>
            <a:ext cx="406672" cy="5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5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FEFBC8C-CF46-6F00-46C2-55BE2DE1FCFA}"/>
              </a:ext>
            </a:extLst>
          </p:cNvPr>
          <p:cNvCxnSpPr>
            <a:cxnSpLocks/>
            <a:stCxn id="265" idx="0"/>
          </p:cNvCxnSpPr>
          <p:nvPr/>
        </p:nvCxnSpPr>
        <p:spPr bwMode="auto">
          <a:xfrm flipV="1">
            <a:off x="3828601" y="2221302"/>
            <a:ext cx="0" cy="3987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de-DE" altLang="de-DE" sz="2800" dirty="0"/>
              <a:t>Controlling</a:t>
            </a:r>
            <a:r>
              <a:rPr lang="en-US" altLang="en-US" sz="2800" dirty="0"/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6</a:t>
            </a:fld>
            <a:endParaRPr lang="de-DE" altLang="cs-CZ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3828600" y="2221302"/>
            <a:ext cx="45285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1896057"/>
            <a:ext cx="0" cy="3252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391907"/>
              </p:ext>
            </p:extLst>
          </p:nvPr>
        </p:nvGraphicFramePr>
        <p:xfrm>
          <a:off x="909223" y="5033505"/>
          <a:ext cx="14224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4208270219"/>
                  </a:ext>
                </a:extLst>
              </a:tr>
            </a:tbl>
          </a:graphicData>
        </a:graphic>
      </p:graphicFrame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803C9F4-B654-7ED8-FB1F-E47080E80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7118" y="2210598"/>
            <a:ext cx="0" cy="3987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59BABEAE-C697-CBD0-4A8D-AEC66BB8225E}"/>
              </a:ext>
            </a:extLst>
          </p:cNvPr>
          <p:cNvGrpSpPr/>
          <p:nvPr/>
        </p:nvGrpSpPr>
        <p:grpSpPr>
          <a:xfrm>
            <a:off x="3092078" y="2615480"/>
            <a:ext cx="1479332" cy="530178"/>
            <a:chOff x="3362065" y="969095"/>
            <a:chExt cx="3002527" cy="847970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920AEC79-706A-A07E-20EB-507A15A4A82F}"/>
                </a:ext>
              </a:extLst>
            </p:cNvPr>
            <p:cNvGrpSpPr/>
            <p:nvPr/>
          </p:nvGrpSpPr>
          <p:grpSpPr>
            <a:xfrm>
              <a:off x="3362066" y="969095"/>
              <a:ext cx="3002526" cy="847970"/>
              <a:chOff x="3424034" y="737901"/>
              <a:chExt cx="1246954" cy="623477"/>
            </a:xfrm>
          </p:grpSpPr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88DE1E36-DEA0-2297-0DC1-E46610C08E88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EB64B944-09FF-9160-854C-70446291A0FF}"/>
                  </a:ext>
                </a:extLst>
              </p:cNvPr>
              <p:cNvSpPr/>
              <p:nvPr/>
            </p:nvSpPr>
            <p:spPr>
              <a:xfrm>
                <a:off x="3424034" y="737902"/>
                <a:ext cx="1246952" cy="62347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Mariana Vega</a:t>
                </a: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CE2AEE3-BACC-149D-8666-511199A92748}"/>
                </a:ext>
              </a:extLst>
            </p:cNvPr>
            <p:cNvSpPr txBox="1"/>
            <p:nvPr/>
          </p:nvSpPr>
          <p:spPr>
            <a:xfrm>
              <a:off x="3362065" y="976404"/>
              <a:ext cx="2989767" cy="54148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</a:t>
              </a:r>
              <a:r>
                <a:rPr lang="es-MX" sz="800" b="1" dirty="0">
                  <a:solidFill>
                    <a:schemeClr val="bg1"/>
                  </a:solidFill>
                </a:rPr>
                <a:t>Jr. Plant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800" b="1" dirty="0">
                  <a:solidFill>
                    <a:schemeClr val="bg1"/>
                  </a:solidFill>
                </a:rPr>
                <a:t>           Controller</a:t>
              </a:r>
              <a:endParaRPr kumimoji="0" lang="es-MX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0AF364A-5FF9-3CDF-BB55-D232035533F7}"/>
              </a:ext>
            </a:extLst>
          </p:cNvPr>
          <p:cNvGrpSpPr/>
          <p:nvPr/>
        </p:nvGrpSpPr>
        <p:grpSpPr>
          <a:xfrm>
            <a:off x="7614309" y="2605911"/>
            <a:ext cx="1485617" cy="533629"/>
            <a:chOff x="7614309" y="2605911"/>
            <a:chExt cx="1485617" cy="533629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EB74CF60-7495-5199-1C00-F2F56B439623}"/>
                </a:ext>
              </a:extLst>
            </p:cNvPr>
            <p:cNvGrpSpPr/>
            <p:nvPr/>
          </p:nvGrpSpPr>
          <p:grpSpPr>
            <a:xfrm>
              <a:off x="7620596" y="2609362"/>
              <a:ext cx="1479330" cy="530178"/>
              <a:chOff x="3362065" y="969095"/>
              <a:chExt cx="3002524" cy="847970"/>
            </a:xfrm>
          </p:grpSpPr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47BCEEBE-EA59-D5E1-7FDD-B391BFEEFBFA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209CF284-5EE7-2621-1CE7-33DF3FBE532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FCE1C888-8E7B-894A-7BA6-C0B8DA20129C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    Ariadna Muñoz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0D27D5CF-8958-1171-A504-EA2934181233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</a:t>
                </a:r>
                <a:r>
                  <a:rPr lang="es-MX" sz="800" b="1" dirty="0">
                    <a:solidFill>
                      <a:schemeClr val="bg1"/>
                    </a:solidFill>
                  </a:rPr>
                  <a:t>Jr. Plant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chemeClr val="bg1"/>
                    </a:solidFill>
                  </a:rPr>
                  <a:t>               Controller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2B42FE8E-9FCB-A79D-C04F-2036DD927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4309" y="2605911"/>
              <a:ext cx="424790" cy="53362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F75CB37-B2ED-7640-0CCB-F400A5F49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88" y="2624619"/>
            <a:ext cx="422894" cy="52048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89DDE3C-328D-36D5-FB94-C1B80F4A6F3F}"/>
              </a:ext>
            </a:extLst>
          </p:cNvPr>
          <p:cNvGrpSpPr/>
          <p:nvPr/>
        </p:nvGrpSpPr>
        <p:grpSpPr>
          <a:xfrm>
            <a:off x="4840457" y="1179011"/>
            <a:ext cx="2514049" cy="720707"/>
            <a:chOff x="3362066" y="969094"/>
            <a:chExt cx="3002523" cy="8479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2E6E08-B54C-0769-85C9-0AC67293D114}"/>
                </a:ext>
              </a:extLst>
            </p:cNvPr>
            <p:cNvGrpSpPr/>
            <p:nvPr/>
          </p:nvGrpSpPr>
          <p:grpSpPr>
            <a:xfrm>
              <a:off x="3362066" y="969094"/>
              <a:ext cx="3002523" cy="847972"/>
              <a:chOff x="3424035" y="737899"/>
              <a:chExt cx="1246953" cy="62347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2E15298-92C0-C087-B884-8213F7CAACBA}"/>
                  </a:ext>
                </a:extLst>
              </p:cNvPr>
              <p:cNvSpPr/>
              <p:nvPr/>
            </p:nvSpPr>
            <p:spPr>
              <a:xfrm>
                <a:off x="3424036" y="737901"/>
                <a:ext cx="1246952" cy="6234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MX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F560C1A-BD4C-F2F8-ED92-4ED36272654E}"/>
                  </a:ext>
                </a:extLst>
              </p:cNvPr>
              <p:cNvSpPr/>
              <p:nvPr/>
            </p:nvSpPr>
            <p:spPr>
              <a:xfrm>
                <a:off x="3424035" y="737899"/>
                <a:ext cx="1246952" cy="61675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Manuel Arriaga </a:t>
                </a:r>
              </a:p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4F6DA1-E1C1-6EFA-23AF-842AFD7ED628}"/>
                </a:ext>
              </a:extLst>
            </p:cNvPr>
            <p:cNvSpPr txBox="1"/>
            <p:nvPr/>
          </p:nvSpPr>
          <p:spPr>
            <a:xfrm>
              <a:off x="3362066" y="984248"/>
              <a:ext cx="3002519" cy="4707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0" lang="es-MX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</a:t>
              </a:r>
              <a:r>
                <a:rPr lang="es-MX" sz="1000" b="1" dirty="0">
                  <a:solidFill>
                    <a:schemeClr val="bg1"/>
                  </a:solidFill>
                </a:rPr>
                <a:t>Plant </a:t>
              </a:r>
            </a:p>
            <a:p>
              <a:pPr algn="ctr"/>
              <a:r>
                <a:rPr lang="es-MX" sz="1000" b="1" dirty="0">
                  <a:solidFill>
                    <a:schemeClr val="bg1"/>
                  </a:solidFill>
                </a:rPr>
                <a:t>          Controller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F2BB9E-A4F3-E33D-5230-AF157C8C7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215" y="1179011"/>
            <a:ext cx="573334" cy="7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5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FEFBC8C-CF46-6F00-46C2-55BE2DE1FCFA}"/>
              </a:ext>
            </a:extLst>
          </p:cNvPr>
          <p:cNvCxnSpPr>
            <a:cxnSpLocks/>
            <a:stCxn id="265" idx="0"/>
          </p:cNvCxnSpPr>
          <p:nvPr/>
        </p:nvCxnSpPr>
        <p:spPr bwMode="auto">
          <a:xfrm flipV="1">
            <a:off x="1228696" y="2221302"/>
            <a:ext cx="0" cy="330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es-MX" altLang="es-MX" sz="2800" dirty="0"/>
              <a:t>Human </a:t>
            </a:r>
            <a:r>
              <a:rPr lang="es-MX" altLang="es-MX" sz="2800" dirty="0" err="1"/>
              <a:t>Resources</a:t>
            </a:r>
            <a:r>
              <a:rPr lang="en-US" altLang="en-US" sz="2800" dirty="0"/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7</a:t>
            </a:fld>
            <a:endParaRPr lang="de-DE" altLang="cs-CZ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1225552" y="2221302"/>
            <a:ext cx="974368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1896057"/>
            <a:ext cx="0" cy="3252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52274"/>
              </p:ext>
            </p:extLst>
          </p:nvPr>
        </p:nvGraphicFramePr>
        <p:xfrm>
          <a:off x="761903" y="5068339"/>
          <a:ext cx="1436467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803890747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4208270219"/>
                  </a:ext>
                </a:extLst>
              </a:tr>
            </a:tbl>
          </a:graphicData>
        </a:graphic>
      </p:graphicFrame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C2CACAA-D869-B1EE-1A97-CD860AC5A52F}"/>
              </a:ext>
            </a:extLst>
          </p:cNvPr>
          <p:cNvCxnSpPr>
            <a:cxnSpLocks/>
            <a:stCxn id="341" idx="0"/>
            <a:endCxn id="267" idx="2"/>
          </p:cNvCxnSpPr>
          <p:nvPr/>
        </p:nvCxnSpPr>
        <p:spPr bwMode="auto">
          <a:xfrm flipH="1" flipV="1">
            <a:off x="1231838" y="3076960"/>
            <a:ext cx="836" cy="4216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E018B43-54D9-9D4D-15D2-C90D08390605}"/>
              </a:ext>
            </a:extLst>
          </p:cNvPr>
          <p:cNvGrpSpPr/>
          <p:nvPr/>
        </p:nvGrpSpPr>
        <p:grpSpPr>
          <a:xfrm>
            <a:off x="486845" y="2543180"/>
            <a:ext cx="1484660" cy="534760"/>
            <a:chOff x="486845" y="2543180"/>
            <a:chExt cx="1484660" cy="534760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9BABEAE-C697-CBD0-4A8D-AEC66BB8225E}"/>
                </a:ext>
              </a:extLst>
            </p:cNvPr>
            <p:cNvGrpSpPr/>
            <p:nvPr/>
          </p:nvGrpSpPr>
          <p:grpSpPr>
            <a:xfrm>
              <a:off x="492173" y="2546782"/>
              <a:ext cx="1479332" cy="530178"/>
              <a:chOff x="3362065" y="969095"/>
              <a:chExt cx="3002527" cy="847970"/>
            </a:xfrm>
          </p:grpSpPr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920AEC79-706A-A07E-20EB-507A15A4A82F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88DE1E36-DEA0-2297-0DC1-E46610C08E88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B64B944-09FF-9160-854C-70446291A0FF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Yomara Soto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8CE2AEE3-BACC-149D-8666-511199A9274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7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</a:t>
                </a:r>
                <a:r>
                  <a:rPr lang="es-MX" sz="800" b="1" dirty="0">
                    <a:solidFill>
                      <a:schemeClr val="bg1"/>
                    </a:solidFill>
                  </a:rPr>
                  <a:t>Payroll</a:t>
                </a:r>
              </a:p>
              <a:p>
                <a:pPr algn="ctr"/>
                <a:r>
                  <a:rPr lang="es-MX" sz="800" b="1" dirty="0">
                    <a:solidFill>
                      <a:schemeClr val="bg1"/>
                    </a:solidFill>
                  </a:rPr>
                  <a:t>            Coordinator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AADB6D-BE3C-A0AC-3CE0-32F5B0ACE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845" y="2543180"/>
              <a:ext cx="362077" cy="53476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9BE4E1-7B46-0D32-7FBC-7B9E79585901}"/>
              </a:ext>
            </a:extLst>
          </p:cNvPr>
          <p:cNvGrpSpPr/>
          <p:nvPr/>
        </p:nvGrpSpPr>
        <p:grpSpPr>
          <a:xfrm>
            <a:off x="3317206" y="2549170"/>
            <a:ext cx="1479337" cy="541468"/>
            <a:chOff x="2948527" y="2539870"/>
            <a:chExt cx="1479337" cy="541468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CC16AAA-A503-E533-FFCD-7E9D6DFBBC9E}"/>
                </a:ext>
              </a:extLst>
            </p:cNvPr>
            <p:cNvGrpSpPr/>
            <p:nvPr/>
          </p:nvGrpSpPr>
          <p:grpSpPr>
            <a:xfrm>
              <a:off x="2948532" y="2539870"/>
              <a:ext cx="1479332" cy="530178"/>
              <a:chOff x="3362065" y="969095"/>
              <a:chExt cx="3002527" cy="847970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955D7AB8-E7D4-FE16-9E83-F0643B635B1C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512C1DF-F135-0470-4F16-5B1E9154B62B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D58236D0-A8D6-DAD9-3613-1C55B38CD4BA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Jonathan Cañizo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77597692-CA4A-7979-DF03-C7E3C68CFBEC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7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Labor Relations &amp;</a:t>
                </a:r>
              </a:p>
              <a:p>
                <a:pPr algn="ctr"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R&amp;S Coordinator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9899F9-41DC-386B-4F7D-8739E0234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527" y="2549038"/>
              <a:ext cx="400175" cy="5323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CCFC74-94ED-157E-97B8-CA6F237FA25D}"/>
              </a:ext>
            </a:extLst>
          </p:cNvPr>
          <p:cNvGrpSpPr/>
          <p:nvPr/>
        </p:nvGrpSpPr>
        <p:grpSpPr>
          <a:xfrm>
            <a:off x="7399432" y="2546640"/>
            <a:ext cx="1485620" cy="537936"/>
            <a:chOff x="5392316" y="2530480"/>
            <a:chExt cx="1485620" cy="537936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AAF53EA7-D210-76CC-D562-4DC62DDBF907}"/>
                </a:ext>
              </a:extLst>
            </p:cNvPr>
            <p:cNvGrpSpPr/>
            <p:nvPr/>
          </p:nvGrpSpPr>
          <p:grpSpPr>
            <a:xfrm>
              <a:off x="5398604" y="2538238"/>
              <a:ext cx="1479332" cy="530178"/>
              <a:chOff x="3362065" y="969095"/>
              <a:chExt cx="3002527" cy="847970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4E92419F-0178-CBCB-9377-2DCF4728919E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489A6374-FF57-2136-C7FC-D8D7333777AD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DBE18D95-1529-CF5B-C270-B0D6F7E798CA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Paola Noguez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B4EC749C-6EDD-93FA-3BFF-629FA36D5E1A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7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Comunication &amp;</a:t>
                </a:r>
              </a:p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OD Coordinator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51CD47-598C-E129-526B-EF1519562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316" y="2530480"/>
              <a:ext cx="384320" cy="536551"/>
            </a:xfrm>
            <a:prstGeom prst="rect">
              <a:avLst/>
            </a:prstGeom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5B2EDE9-C49B-0FE3-9DA8-F2B207427752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65666" y="2216732"/>
            <a:ext cx="0" cy="330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7B7F67-D69A-F1D8-94F9-509F127F0A88}"/>
              </a:ext>
            </a:extLst>
          </p:cNvPr>
          <p:cNvGrpSpPr/>
          <p:nvPr/>
        </p:nvGrpSpPr>
        <p:grpSpPr>
          <a:xfrm>
            <a:off x="10220493" y="2538237"/>
            <a:ext cx="1479332" cy="545833"/>
            <a:chOff x="10220493" y="2538237"/>
            <a:chExt cx="1479332" cy="545833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E99A41E5-FC6F-0F3E-F8AB-9CCC2EEAA35F}"/>
                </a:ext>
              </a:extLst>
            </p:cNvPr>
            <p:cNvGrpSpPr/>
            <p:nvPr/>
          </p:nvGrpSpPr>
          <p:grpSpPr>
            <a:xfrm>
              <a:off x="10220493" y="2538237"/>
              <a:ext cx="1479332" cy="530178"/>
              <a:chOff x="3362065" y="969095"/>
              <a:chExt cx="3002527" cy="847970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DD71C90-AB89-4A3F-572B-BA2EDFB48E71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9E40A420-25FA-C71A-5ACF-362FBAFACF1A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198CFE7A-9DD7-FF3F-0913-A97018C5FC43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Perla Martinez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EDD62141-C82D-B898-6E38-E5DC74A8D521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7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chemeClr val="bg1"/>
                    </a:solidFill>
                  </a:rPr>
                  <a:t>        Training</a:t>
                </a:r>
              </a:p>
              <a:p>
                <a:pPr algn="ctr">
                  <a:defRPr/>
                </a:pPr>
                <a:r>
                  <a:rPr lang="es-MX" sz="800" b="1" dirty="0">
                    <a:solidFill>
                      <a:schemeClr val="bg1"/>
                    </a:solidFill>
                  </a:rPr>
                  <a:t>          Coordinator</a:t>
                </a:r>
                <a:endParaRPr lang="es-MX" sz="800" b="1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1209BB2-639B-7CDE-95C6-1303888C4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3067" y="2551907"/>
              <a:ext cx="370964" cy="53216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244951-33C3-C93F-8A91-40D343E11828}"/>
              </a:ext>
            </a:extLst>
          </p:cNvPr>
          <p:cNvGrpSpPr/>
          <p:nvPr/>
        </p:nvGrpSpPr>
        <p:grpSpPr>
          <a:xfrm>
            <a:off x="493009" y="3498567"/>
            <a:ext cx="1479330" cy="705218"/>
            <a:chOff x="485888" y="3322433"/>
            <a:chExt cx="1479330" cy="705218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B8A8D242-CAEB-F124-F0EC-CDFD9E3DF9E1}"/>
                </a:ext>
              </a:extLst>
            </p:cNvPr>
            <p:cNvGrpSpPr/>
            <p:nvPr/>
          </p:nvGrpSpPr>
          <p:grpSpPr>
            <a:xfrm>
              <a:off x="485888" y="3322433"/>
              <a:ext cx="1479330" cy="705218"/>
              <a:chOff x="3928704" y="945429"/>
              <a:chExt cx="1304863" cy="697904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85FA781D-C646-1B8D-1A36-05A1ECB76AF0}"/>
                  </a:ext>
                </a:extLst>
              </p:cNvPr>
              <p:cNvSpPr/>
              <p:nvPr/>
            </p:nvSpPr>
            <p:spPr>
              <a:xfrm>
                <a:off x="3928705" y="1162553"/>
                <a:ext cx="1304862" cy="4807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Janete Ibarra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Roberto Arreola</a:t>
                </a: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3DA8D0F4-CDA8-8154-B86D-328CA92B8A9D}"/>
                  </a:ext>
                </a:extLst>
              </p:cNvPr>
              <p:cNvSpPr txBox="1"/>
              <p:nvPr/>
            </p:nvSpPr>
            <p:spPr>
              <a:xfrm>
                <a:off x="3928704" y="945429"/>
                <a:ext cx="1304862" cy="213210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b="1" dirty="0">
                    <a:solidFill>
                      <a:schemeClr val="bg1"/>
                    </a:solidFill>
                  </a:rPr>
                  <a:t>Payroll Analyst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783B343-BD2B-E295-1CBF-34540ED95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2982" y="3563918"/>
              <a:ext cx="158772" cy="2254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D5EF66-8298-25C6-8615-FF54BC907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2982" y="3784323"/>
              <a:ext cx="158772" cy="22732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3DDCB7-17A1-DBCC-6AB3-22922D0C981C}"/>
              </a:ext>
            </a:extLst>
          </p:cNvPr>
          <p:cNvGrpSpPr/>
          <p:nvPr/>
        </p:nvGrpSpPr>
        <p:grpSpPr>
          <a:xfrm>
            <a:off x="7408472" y="3493586"/>
            <a:ext cx="1481629" cy="444986"/>
            <a:chOff x="5398604" y="3327248"/>
            <a:chExt cx="1481629" cy="444986"/>
          </a:xfrm>
        </p:grpSpPr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79A2FAAF-ABF4-C4E7-4FF1-E771106B9447}"/>
                </a:ext>
              </a:extLst>
            </p:cNvPr>
            <p:cNvGrpSpPr/>
            <p:nvPr/>
          </p:nvGrpSpPr>
          <p:grpSpPr>
            <a:xfrm>
              <a:off x="5398604" y="3327248"/>
              <a:ext cx="1481629" cy="444986"/>
              <a:chOff x="1780426" y="2806928"/>
              <a:chExt cx="1537699" cy="444986"/>
            </a:xfrm>
          </p:grpSpPr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EFE06EEB-EAC0-1DBC-7723-59FF4C14D2C4}"/>
                  </a:ext>
                </a:extLst>
              </p:cNvPr>
              <p:cNvSpPr txBox="1"/>
              <p:nvPr/>
            </p:nvSpPr>
            <p:spPr>
              <a:xfrm>
                <a:off x="1780427" y="2806928"/>
                <a:ext cx="1535313" cy="215444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b="1" dirty="0">
                    <a:solidFill>
                      <a:schemeClr val="bg1"/>
                    </a:solidFill>
                  </a:rPr>
                  <a:t>Comunication Analyst</a:t>
                </a:r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769B89C5-A9A4-84B5-0B6F-EB6F3D8ADEC5}"/>
                  </a:ext>
                </a:extLst>
              </p:cNvPr>
              <p:cNvSpPr/>
              <p:nvPr/>
            </p:nvSpPr>
            <p:spPr>
              <a:xfrm>
                <a:off x="1780426" y="3023794"/>
                <a:ext cx="1537699" cy="2281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6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65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Miguel Ángel Solorio (BCI)</a:t>
                </a:r>
                <a:endParaRPr kumimoji="0" lang="es-MX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3EE38D-B381-0C43-26FB-87DD21AA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19120" y="3565600"/>
              <a:ext cx="153112" cy="192963"/>
            </a:xfrm>
            <a:prstGeom prst="rect">
              <a:avLst/>
            </a:prstGeom>
          </p:spPr>
        </p:pic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07A6CEC-380B-A46F-2E26-A2413ABB95F0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2242" y="2223690"/>
            <a:ext cx="0" cy="330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A69CF22-3F96-9F68-28F5-AFE82898A4BC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7022" y="2216732"/>
            <a:ext cx="0" cy="3137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D5DCB3F-CB42-3092-F8ED-338409C8B414}"/>
              </a:ext>
            </a:extLst>
          </p:cNvPr>
          <p:cNvCxnSpPr>
            <a:cxnSpLocks/>
            <a:stCxn id="227" idx="0"/>
            <a:endCxn id="217" idx="2"/>
          </p:cNvCxnSpPr>
          <p:nvPr/>
        </p:nvCxnSpPr>
        <p:spPr bwMode="auto">
          <a:xfrm flipV="1">
            <a:off x="4053733" y="3079348"/>
            <a:ext cx="3143" cy="4192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9A06BD-1BAF-97B5-BEE2-AB26B78EB596}"/>
              </a:ext>
            </a:extLst>
          </p:cNvPr>
          <p:cNvCxnSpPr>
            <a:cxnSpLocks/>
          </p:cNvCxnSpPr>
          <p:nvPr/>
        </p:nvCxnSpPr>
        <p:spPr bwMode="auto">
          <a:xfrm flipV="1">
            <a:off x="8142242" y="3090638"/>
            <a:ext cx="0" cy="4029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05C49DB-C81D-CBAD-5977-E8866A866539}"/>
              </a:ext>
            </a:extLst>
          </p:cNvPr>
          <p:cNvCxnSpPr>
            <a:cxnSpLocks/>
            <a:stCxn id="361" idx="0"/>
            <a:endCxn id="335" idx="2"/>
          </p:cNvCxnSpPr>
          <p:nvPr/>
        </p:nvCxnSpPr>
        <p:spPr bwMode="auto">
          <a:xfrm flipH="1" flipV="1">
            <a:off x="10960158" y="3068415"/>
            <a:ext cx="9037" cy="4301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966E80-D983-7390-09C4-E2B370E6A316}"/>
              </a:ext>
            </a:extLst>
          </p:cNvPr>
          <p:cNvGrpSpPr/>
          <p:nvPr/>
        </p:nvGrpSpPr>
        <p:grpSpPr>
          <a:xfrm>
            <a:off x="10229530" y="3498566"/>
            <a:ext cx="1479330" cy="459293"/>
            <a:chOff x="10229530" y="3498566"/>
            <a:chExt cx="1479330" cy="459293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4AA2FEB1-1EBD-B69E-2648-1128F2E878C4}"/>
                </a:ext>
              </a:extLst>
            </p:cNvPr>
            <p:cNvGrpSpPr/>
            <p:nvPr/>
          </p:nvGrpSpPr>
          <p:grpSpPr>
            <a:xfrm>
              <a:off x="10229530" y="3498566"/>
              <a:ext cx="1479330" cy="447520"/>
              <a:chOff x="3928704" y="945429"/>
              <a:chExt cx="1304863" cy="442879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17C61F9C-ABE4-F7B4-EC87-F6474D40E219}"/>
                  </a:ext>
                </a:extLst>
              </p:cNvPr>
              <p:cNvSpPr/>
              <p:nvPr/>
            </p:nvSpPr>
            <p:spPr>
              <a:xfrm>
                <a:off x="3928705" y="1162554"/>
                <a:ext cx="1304862" cy="2257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Viridiana Zarraga (BCI)</a:t>
                </a:r>
                <a:endParaRPr lang="es-MX" sz="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8571A99E-2ED8-E331-A334-76B26B398B06}"/>
                  </a:ext>
                </a:extLst>
              </p:cNvPr>
              <p:cNvSpPr txBox="1"/>
              <p:nvPr/>
            </p:nvSpPr>
            <p:spPr>
              <a:xfrm>
                <a:off x="3928704" y="945429"/>
                <a:ext cx="1304862" cy="213210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b="1" dirty="0">
                    <a:solidFill>
                      <a:schemeClr val="bg1"/>
                    </a:solidFill>
                  </a:rPr>
                  <a:t>Trainner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3DFC144-C62E-B077-86DD-596936B7A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16854" y="3750813"/>
              <a:ext cx="176641" cy="20704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A1FD44-9C24-E9C5-8079-1B34C50B0542}"/>
              </a:ext>
            </a:extLst>
          </p:cNvPr>
          <p:cNvGrpSpPr/>
          <p:nvPr/>
        </p:nvGrpSpPr>
        <p:grpSpPr>
          <a:xfrm>
            <a:off x="3314068" y="3498567"/>
            <a:ext cx="1479330" cy="491897"/>
            <a:chOff x="3314068" y="3498567"/>
            <a:chExt cx="1479330" cy="49189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B62E2F-88A1-7868-28BE-74731DDA2779}"/>
                </a:ext>
              </a:extLst>
            </p:cNvPr>
            <p:cNvGrpSpPr/>
            <p:nvPr/>
          </p:nvGrpSpPr>
          <p:grpSpPr>
            <a:xfrm>
              <a:off x="3314068" y="3498567"/>
              <a:ext cx="1479330" cy="484297"/>
              <a:chOff x="3928704" y="945429"/>
              <a:chExt cx="1304863" cy="479274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154E4C69-C133-FC00-3D13-DEC4235AAD49}"/>
                  </a:ext>
                </a:extLst>
              </p:cNvPr>
              <p:cNvSpPr/>
              <p:nvPr/>
            </p:nvSpPr>
            <p:spPr>
              <a:xfrm>
                <a:off x="3928705" y="1162553"/>
                <a:ext cx="1304862" cy="26215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7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Renata Diaz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08380F0B-58F4-068A-3487-6BFD9C14389A}"/>
                  </a:ext>
                </a:extLst>
              </p:cNvPr>
              <p:cNvSpPr txBox="1"/>
              <p:nvPr/>
            </p:nvSpPr>
            <p:spPr>
              <a:xfrm>
                <a:off x="3928704" y="945429"/>
                <a:ext cx="1304862" cy="213210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b="1" dirty="0" err="1">
                    <a:solidFill>
                      <a:schemeClr val="bg1"/>
                    </a:solidFill>
                  </a:rPr>
                  <a:t>Recruiting</a:t>
                </a:r>
                <a:r>
                  <a:rPr lang="es-MX" sz="800" b="1" dirty="0">
                    <a:solidFill>
                      <a:schemeClr val="bg1"/>
                    </a:solidFill>
                  </a:rPr>
                  <a:t> </a:t>
                </a:r>
                <a:r>
                  <a:rPr lang="es-MX" sz="800" b="1" dirty="0" err="1">
                    <a:solidFill>
                      <a:schemeClr val="bg1"/>
                    </a:solidFill>
                  </a:rPr>
                  <a:t>Analyst</a:t>
                </a:r>
                <a:endParaRPr lang="es-MX" sz="8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FD11A5-DFDF-CF12-900E-F5EC2D569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63949" y="3725567"/>
              <a:ext cx="196004" cy="26489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C81F75-3A8D-0715-5C96-B77ED2BC21EA}"/>
              </a:ext>
            </a:extLst>
          </p:cNvPr>
          <p:cNvGrpSpPr/>
          <p:nvPr/>
        </p:nvGrpSpPr>
        <p:grpSpPr>
          <a:xfrm>
            <a:off x="4839557" y="1155151"/>
            <a:ext cx="2514949" cy="744570"/>
            <a:chOff x="4839557" y="1155151"/>
            <a:chExt cx="2514949" cy="74457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9DDE3C-328D-36D5-FB94-C1B80F4A6F3F}"/>
                </a:ext>
              </a:extLst>
            </p:cNvPr>
            <p:cNvGrpSpPr/>
            <p:nvPr/>
          </p:nvGrpSpPr>
          <p:grpSpPr>
            <a:xfrm>
              <a:off x="4840457" y="1169714"/>
              <a:ext cx="2514049" cy="730007"/>
              <a:chOff x="3362066" y="958153"/>
              <a:chExt cx="3002523" cy="85891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E2E6E08-B54C-0769-85C9-0AC67293D114}"/>
                  </a:ext>
                </a:extLst>
              </p:cNvPr>
              <p:cNvGrpSpPr/>
              <p:nvPr/>
            </p:nvGrpSpPr>
            <p:grpSpPr>
              <a:xfrm>
                <a:off x="3362066" y="969094"/>
                <a:ext cx="3002523" cy="847970"/>
                <a:chOff x="3424035" y="737900"/>
                <a:chExt cx="1246953" cy="6234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2E15298-92C0-C087-B884-8213F7CAACBA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F560C1A-BD4C-F2F8-ED92-4ED36272654E}"/>
                    </a:ext>
                  </a:extLst>
                </p:cNvPr>
                <p:cNvSpPr/>
                <p:nvPr/>
              </p:nvSpPr>
              <p:spPr>
                <a:xfrm>
                  <a:off x="3424035" y="737900"/>
                  <a:ext cx="1246952" cy="61675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</a:t>
                  </a:r>
                  <a:r>
                    <a:rPr kumimoji="0" lang="es-MX" sz="1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Jezlia</a:t>
                  </a: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Martinez 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4F6DA1-E1C1-6EFA-23AF-842AFD7ED628}"/>
                  </a:ext>
                </a:extLst>
              </p:cNvPr>
              <p:cNvSpPr txBox="1"/>
              <p:nvPr/>
            </p:nvSpPr>
            <p:spPr>
              <a:xfrm>
                <a:off x="3362066" y="958153"/>
                <a:ext cx="3002519" cy="4707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HR</a:t>
                </a:r>
                <a:r>
                  <a:rPr lang="es-MX" sz="1000" b="1" dirty="0">
                    <a:solidFill>
                      <a:schemeClr val="bg1"/>
                    </a:solidFill>
                  </a:rPr>
                  <a:t>  </a:t>
                </a:r>
              </a:p>
              <a:p>
                <a:pPr algn="ctr"/>
                <a:r>
                  <a:rPr lang="es-MX" sz="1000" b="1" dirty="0">
                    <a:solidFill>
                      <a:schemeClr val="bg1"/>
                    </a:solidFill>
                  </a:rPr>
                  <a:t>             Manager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9F1DAD-CBBE-9D14-E4E4-EEADCED6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39557" y="1155151"/>
              <a:ext cx="513489" cy="739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02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FEFBC8C-CF46-6F00-46C2-55BE2DE1FCFA}"/>
              </a:ext>
            </a:extLst>
          </p:cNvPr>
          <p:cNvCxnSpPr>
            <a:cxnSpLocks/>
            <a:stCxn id="265" idx="0"/>
          </p:cNvCxnSpPr>
          <p:nvPr/>
        </p:nvCxnSpPr>
        <p:spPr bwMode="auto">
          <a:xfrm flipV="1">
            <a:off x="3828601" y="2221302"/>
            <a:ext cx="0" cy="3987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I.T.</a:t>
            </a:r>
            <a:r>
              <a:rPr lang="en-US" altLang="en-US" sz="2800" dirty="0"/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8</a:t>
            </a:fld>
            <a:endParaRPr lang="de-DE" altLang="cs-CZ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3828600" y="2221302"/>
            <a:ext cx="452851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1896057"/>
            <a:ext cx="0" cy="3252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19902"/>
              </p:ext>
            </p:extLst>
          </p:nvPr>
        </p:nvGraphicFramePr>
        <p:xfrm>
          <a:off x="761903" y="5068339"/>
          <a:ext cx="1371697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803890747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4208270219"/>
                  </a:ext>
                </a:extLst>
              </a:tr>
            </a:tbl>
          </a:graphicData>
        </a:graphic>
      </p:graphicFrame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803C9F4-B654-7ED8-FB1F-E47080E80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7118" y="2210598"/>
            <a:ext cx="0" cy="120945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C2CACAA-D869-B1EE-1A97-CD860AC5A52F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8270" y="2221302"/>
            <a:ext cx="0" cy="4215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C167747-F602-2D15-F27E-B9A90A8C4300}"/>
              </a:ext>
            </a:extLst>
          </p:cNvPr>
          <p:cNvGrpSpPr/>
          <p:nvPr/>
        </p:nvGrpSpPr>
        <p:grpSpPr>
          <a:xfrm>
            <a:off x="7617018" y="3437944"/>
            <a:ext cx="1480200" cy="724744"/>
            <a:chOff x="7617018" y="3437944"/>
            <a:chExt cx="1480200" cy="724744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C64BF50-3BF4-FBE3-8EFE-F3E0002FB99A}"/>
                </a:ext>
              </a:extLst>
            </p:cNvPr>
            <p:cNvSpPr/>
            <p:nvPr/>
          </p:nvSpPr>
          <p:spPr>
            <a:xfrm>
              <a:off x="7617018" y="3645422"/>
              <a:ext cx="1480200" cy="5172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Cesar Mendoza </a:t>
              </a:r>
            </a:p>
            <a:p>
              <a:pPr defTabSz="400050">
                <a:lnSpc>
                  <a:spcPct val="150000"/>
                </a:lnSpc>
                <a:spcAft>
                  <a:spcPct val="35000"/>
                </a:spcAft>
                <a:defRPr/>
              </a:pPr>
              <a:r>
                <a:rPr lang="es-MX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Cristopher Martinez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EA46A45-96BA-636C-DDAB-FE112BC62D25}"/>
                </a:ext>
              </a:extLst>
            </p:cNvPr>
            <p:cNvSpPr txBox="1"/>
            <p:nvPr/>
          </p:nvSpPr>
          <p:spPr>
            <a:xfrm>
              <a:off x="7617888" y="3437944"/>
              <a:ext cx="1479330" cy="215444"/>
            </a:xfrm>
            <a:prstGeom prst="rect">
              <a:avLst/>
            </a:prstGeom>
            <a:solidFill>
              <a:srgbClr val="69A032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 Technician</a:t>
              </a:r>
            </a:p>
          </p:txBody>
        </p:sp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130BE910-C2C4-54DB-FA31-7A4E11937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9508" y="3690332"/>
              <a:ext cx="150594" cy="22973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4FFFAD7-D47C-DF15-A077-8D255DF1F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9508" y="3932954"/>
              <a:ext cx="156485" cy="22973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EE08C4-125F-E02B-0570-735E35A4E462}"/>
              </a:ext>
            </a:extLst>
          </p:cNvPr>
          <p:cNvGrpSpPr/>
          <p:nvPr/>
        </p:nvGrpSpPr>
        <p:grpSpPr>
          <a:xfrm>
            <a:off x="4835227" y="1174474"/>
            <a:ext cx="2519279" cy="734131"/>
            <a:chOff x="4835227" y="1174474"/>
            <a:chExt cx="2519279" cy="73413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9DDE3C-328D-36D5-FB94-C1B80F4A6F3F}"/>
                </a:ext>
              </a:extLst>
            </p:cNvPr>
            <p:cNvGrpSpPr/>
            <p:nvPr/>
          </p:nvGrpSpPr>
          <p:grpSpPr>
            <a:xfrm>
              <a:off x="4840457" y="1174474"/>
              <a:ext cx="2514049" cy="725245"/>
              <a:chOff x="3362066" y="963755"/>
              <a:chExt cx="3002523" cy="85330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E2E6E08-B54C-0769-85C9-0AC67293D114}"/>
                  </a:ext>
                </a:extLst>
              </p:cNvPr>
              <p:cNvGrpSpPr/>
              <p:nvPr/>
            </p:nvGrpSpPr>
            <p:grpSpPr>
              <a:xfrm>
                <a:off x="3362066" y="969094"/>
                <a:ext cx="3002523" cy="847970"/>
                <a:chOff x="3424035" y="737900"/>
                <a:chExt cx="1246953" cy="6234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2E15298-92C0-C087-B884-8213F7CAACBA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F560C1A-BD4C-F2F8-ED92-4ED36272654E}"/>
                    </a:ext>
                  </a:extLst>
                </p:cNvPr>
                <p:cNvSpPr/>
                <p:nvPr/>
              </p:nvSpPr>
              <p:spPr>
                <a:xfrm>
                  <a:off x="3424035" y="737900"/>
                  <a:ext cx="1246952" cy="61675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Jose Espejel 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4F6DA1-E1C1-6EFA-23AF-842AFD7ED628}"/>
                  </a:ext>
                </a:extLst>
              </p:cNvPr>
              <p:cNvSpPr txBox="1"/>
              <p:nvPr/>
            </p:nvSpPr>
            <p:spPr>
              <a:xfrm>
                <a:off x="3362066" y="963755"/>
                <a:ext cx="3002519" cy="4707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</a:t>
                </a:r>
                <a:r>
                  <a:rPr lang="es-MX" sz="1000" b="1" dirty="0">
                    <a:solidFill>
                      <a:schemeClr val="bg1"/>
                    </a:solidFill>
                  </a:rPr>
                  <a:t>IT  </a:t>
                </a:r>
              </a:p>
              <a:p>
                <a:pPr algn="ctr"/>
                <a:r>
                  <a:rPr lang="es-MX" sz="1000" b="1" dirty="0">
                    <a:solidFill>
                      <a:schemeClr val="bg1"/>
                    </a:solidFill>
                  </a:rPr>
                  <a:t>             Responsible</a:t>
                </a:r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C4A7C0F-B038-26F8-2F4E-96FB8E449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227" y="1183182"/>
              <a:ext cx="540137" cy="72542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E88133-2E1B-A5DB-7EDE-9FCFE0C7201A}"/>
              </a:ext>
            </a:extLst>
          </p:cNvPr>
          <p:cNvGrpSpPr/>
          <p:nvPr/>
        </p:nvGrpSpPr>
        <p:grpSpPr>
          <a:xfrm>
            <a:off x="3092077" y="2615480"/>
            <a:ext cx="1479333" cy="537089"/>
            <a:chOff x="3092077" y="2615480"/>
            <a:chExt cx="1479333" cy="537089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9BABEAE-C697-CBD0-4A8D-AEC66BB8225E}"/>
                </a:ext>
              </a:extLst>
            </p:cNvPr>
            <p:cNvGrpSpPr/>
            <p:nvPr/>
          </p:nvGrpSpPr>
          <p:grpSpPr>
            <a:xfrm>
              <a:off x="3092078" y="2615480"/>
              <a:ext cx="1479332" cy="530178"/>
              <a:chOff x="3362065" y="969095"/>
              <a:chExt cx="3002527" cy="847970"/>
            </a:xfrm>
          </p:grpSpPr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920AEC79-706A-A07E-20EB-507A15A4A82F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88DE1E36-DEA0-2297-0DC1-E46610C08E88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B64B944-09FF-9160-854C-70446291A0FF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Gerardo Ortiz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8CE2AEE3-BACC-149D-8666-511199A9274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7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Software</a:t>
                </a:r>
              </a:p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Developer</a:t>
                </a:r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3850965-E512-91D8-0C63-9190BD546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2077" y="2616355"/>
              <a:ext cx="385682" cy="53621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C98809-0A83-CCD9-6665-3A812D03F862}"/>
              </a:ext>
            </a:extLst>
          </p:cNvPr>
          <p:cNvGrpSpPr/>
          <p:nvPr/>
        </p:nvGrpSpPr>
        <p:grpSpPr>
          <a:xfrm>
            <a:off x="5401111" y="2604950"/>
            <a:ext cx="1485620" cy="545145"/>
            <a:chOff x="5401111" y="2604950"/>
            <a:chExt cx="1485620" cy="54514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CFB75D8-08A1-5FFB-C227-BBE2D254822E}"/>
                </a:ext>
              </a:extLst>
            </p:cNvPr>
            <p:cNvGrpSpPr/>
            <p:nvPr/>
          </p:nvGrpSpPr>
          <p:grpSpPr>
            <a:xfrm>
              <a:off x="5407399" y="2612023"/>
              <a:ext cx="1479332" cy="530178"/>
              <a:chOff x="3362065" y="969095"/>
              <a:chExt cx="3002527" cy="84797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552E1FE-3293-B258-5FE9-743A2EF13A3B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CE9BB89-45DD-7F95-98F5-3E28C7B85363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AA6AEDA-F1EB-0107-0780-F63825F0058D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</a:t>
                  </a: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Hadbet Altamirano</a:t>
                  </a: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4300D-387C-92C5-E513-F6A10215817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7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Software</a:t>
                </a:r>
              </a:p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Developer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16269CF-A6B4-A77C-8D18-D05C347D7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1111" y="2604950"/>
              <a:ext cx="385682" cy="545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187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D8E647-F0DB-BD7B-32A7-BA15F3496E0A}"/>
              </a:ext>
            </a:extLst>
          </p:cNvPr>
          <p:cNvCxnSpPr>
            <a:cxnSpLocks/>
            <a:stCxn id="270" idx="2"/>
          </p:cNvCxnSpPr>
          <p:nvPr/>
        </p:nvCxnSpPr>
        <p:spPr bwMode="auto">
          <a:xfrm flipH="1" flipV="1">
            <a:off x="3062298" y="1999049"/>
            <a:ext cx="1149" cy="1637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CDE0EC-506E-2BA3-774B-792A48E8E75A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7407" y="1651689"/>
            <a:ext cx="0" cy="33965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30484ED-086B-A1CC-20D0-74677116052F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46906" y="2021616"/>
            <a:ext cx="0" cy="24333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20812D6-2E81-CDC2-9058-A7BE987B2DFC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42552" y="2416548"/>
            <a:ext cx="0" cy="4963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C02E9C7-2C17-C6DB-F452-F510203A1916}"/>
              </a:ext>
            </a:extLst>
          </p:cNvPr>
          <p:cNvCxnSpPr>
            <a:cxnSpLocks/>
          </p:cNvCxnSpPr>
          <p:nvPr/>
        </p:nvCxnSpPr>
        <p:spPr bwMode="auto">
          <a:xfrm flipV="1">
            <a:off x="8154242" y="1999049"/>
            <a:ext cx="0" cy="16795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59567388-8642-C331-DE54-78B14F066072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7750" y="2169508"/>
            <a:ext cx="0" cy="128848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1E7AC9E3-CA91-D7D1-C4D6-33CEC946177C}"/>
              </a:ext>
            </a:extLst>
          </p:cNvPr>
          <p:cNvCxnSpPr>
            <a:cxnSpLocks/>
          </p:cNvCxnSpPr>
          <p:nvPr/>
        </p:nvCxnSpPr>
        <p:spPr bwMode="auto">
          <a:xfrm>
            <a:off x="268958" y="4208206"/>
            <a:ext cx="17217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E0FC163-1759-9820-58D3-D211B92140D8}"/>
              </a:ext>
            </a:extLst>
          </p:cNvPr>
          <p:cNvCxnSpPr>
            <a:cxnSpLocks/>
          </p:cNvCxnSpPr>
          <p:nvPr/>
        </p:nvCxnSpPr>
        <p:spPr bwMode="auto">
          <a:xfrm>
            <a:off x="260116" y="3000835"/>
            <a:ext cx="17217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D8DBED8B-28B2-A707-EDBD-B20C064F8D20}"/>
              </a:ext>
            </a:extLst>
          </p:cNvPr>
          <p:cNvCxnSpPr>
            <a:cxnSpLocks/>
          </p:cNvCxnSpPr>
          <p:nvPr/>
        </p:nvCxnSpPr>
        <p:spPr bwMode="auto">
          <a:xfrm>
            <a:off x="260116" y="2389866"/>
            <a:ext cx="17217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5DA0393-9044-AF8A-FA3D-4BABE7147930}"/>
              </a:ext>
            </a:extLst>
          </p:cNvPr>
          <p:cNvCxnSpPr>
            <a:cxnSpLocks/>
          </p:cNvCxnSpPr>
          <p:nvPr/>
        </p:nvCxnSpPr>
        <p:spPr bwMode="auto">
          <a:xfrm flipV="1">
            <a:off x="1170758" y="1999135"/>
            <a:ext cx="0" cy="1455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B7EE3-282C-456A-B2C8-0F7F2E5E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29" y="416269"/>
            <a:ext cx="9358312" cy="433388"/>
          </a:xfrm>
        </p:spPr>
        <p:txBody>
          <a:bodyPr/>
          <a:lstStyle/>
          <a:p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Organization Chart </a:t>
            </a:r>
            <a:r>
              <a:rPr lang="en-US" altLang="en-US" sz="2800" dirty="0"/>
              <a:t>Quality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7DE72-37E1-445A-913F-5191745D85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© GRAMMER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F5EC7-C0A5-4560-9AD5-D02E56413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cs-CZ"/>
              <a:t>page </a:t>
            </a:r>
            <a:fld id="{1C32237F-A66A-45D1-B7DC-87146C0EFD05}" type="slidenum">
              <a:rPr lang="de-DE" altLang="cs-CZ" smtClean="0"/>
              <a:pPr>
                <a:defRPr/>
              </a:pPr>
              <a:t>9</a:t>
            </a:fld>
            <a:endParaRPr lang="de-DE" altLang="cs-CZ"/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F3A288D-E147-DB77-CFC3-930BB6AAF5DC}"/>
              </a:ext>
            </a:extLst>
          </p:cNvPr>
          <p:cNvCxnSpPr>
            <a:cxnSpLocks/>
          </p:cNvCxnSpPr>
          <p:nvPr/>
        </p:nvCxnSpPr>
        <p:spPr bwMode="auto">
          <a:xfrm>
            <a:off x="1164834" y="1999049"/>
            <a:ext cx="9977718" cy="6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FFA002E-C040-13BA-26B6-1CD14BA376E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7750" y="1999135"/>
            <a:ext cx="0" cy="1839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07926C54-7625-CA9F-F598-375BC236C0DC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116" y="2394060"/>
            <a:ext cx="0" cy="18141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A631AC73-20EE-0B46-FA05-DC58E8F0D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206523"/>
              </p:ext>
            </p:extLst>
          </p:nvPr>
        </p:nvGraphicFramePr>
        <p:xfrm>
          <a:off x="761903" y="5553272"/>
          <a:ext cx="1358997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26">
                <a:tc>
                  <a:txBody>
                    <a:bodyPr/>
                    <a:lstStyle/>
                    <a:p>
                      <a:endParaRPr lang="es-MX" sz="8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WC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chemeClr val="tx1"/>
                          </a:solidFill>
                        </a:rPr>
                        <a:t>BCI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803890747"/>
                  </a:ext>
                </a:extLst>
              </a:tr>
              <a:tr h="191726">
                <a:tc>
                  <a:txBody>
                    <a:bodyPr/>
                    <a:lstStyle/>
                    <a:p>
                      <a:r>
                        <a:rPr lang="es-MX" sz="800" b="1" dirty="0">
                          <a:solidFill>
                            <a:srgbClr val="FF0000"/>
                          </a:solidFill>
                        </a:rPr>
                        <a:t>Open Position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4208270219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9B0321CC-846E-4F8F-3111-F38555BD8597}"/>
              </a:ext>
            </a:extLst>
          </p:cNvPr>
          <p:cNvGrpSpPr/>
          <p:nvPr/>
        </p:nvGrpSpPr>
        <p:grpSpPr>
          <a:xfrm>
            <a:off x="434843" y="2143281"/>
            <a:ext cx="1485616" cy="543925"/>
            <a:chOff x="713770" y="2120800"/>
            <a:chExt cx="1485616" cy="532738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90DBB85-A1E0-B920-CDE8-B2E434BB3C07}"/>
                </a:ext>
              </a:extLst>
            </p:cNvPr>
            <p:cNvGrpSpPr/>
            <p:nvPr/>
          </p:nvGrpSpPr>
          <p:grpSpPr>
            <a:xfrm>
              <a:off x="720055" y="2123360"/>
              <a:ext cx="1479331" cy="530178"/>
              <a:chOff x="3362064" y="969095"/>
              <a:chExt cx="3002525" cy="847970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73EFF2DB-E736-E69E-5EA8-1327F99FF21A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5C1C963A-0FE4-0B56-CD33-2EF881E3FBCD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3C1DCBBC-FE17-2777-2254-B07932F000D2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Daniela Candelas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525F7344-ADFE-FA0E-ABF1-AAE4CA195962}"/>
                  </a:ext>
                </a:extLst>
              </p:cNvPr>
              <p:cNvSpPr txBox="1"/>
              <p:nvPr/>
            </p:nvSpPr>
            <p:spPr>
              <a:xfrm>
                <a:off x="3362064" y="976404"/>
                <a:ext cx="2989767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Quality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Coordinator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A09120-693C-96A8-5C5C-1C66C383C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770" y="2120800"/>
              <a:ext cx="398785" cy="52934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C6CB7C-7032-04E5-06B8-E5DABA731948}"/>
              </a:ext>
            </a:extLst>
          </p:cNvPr>
          <p:cNvGrpSpPr/>
          <p:nvPr/>
        </p:nvGrpSpPr>
        <p:grpSpPr>
          <a:xfrm>
            <a:off x="4395888" y="2150561"/>
            <a:ext cx="1483723" cy="543926"/>
            <a:chOff x="3041763" y="2133252"/>
            <a:chExt cx="1483723" cy="543926"/>
          </a:xfrm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59BABEAE-C697-CBD0-4A8D-AEC66BB8225E}"/>
                </a:ext>
              </a:extLst>
            </p:cNvPr>
            <p:cNvGrpSpPr/>
            <p:nvPr/>
          </p:nvGrpSpPr>
          <p:grpSpPr>
            <a:xfrm>
              <a:off x="3046154" y="2139386"/>
              <a:ext cx="1479332" cy="530178"/>
              <a:chOff x="3362065" y="969095"/>
              <a:chExt cx="3002527" cy="847970"/>
            </a:xfrm>
          </p:grpSpPr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920AEC79-706A-A07E-20EB-507A15A4A82F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6" cy="847970"/>
                <a:chOff x="3424034" y="737901"/>
                <a:chExt cx="1246954" cy="623477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88DE1E36-DEA0-2297-0DC1-E46610C08E88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B64B944-09FF-9160-854C-70446291A0FF}"/>
                    </a:ext>
                  </a:extLst>
                </p:cNvPr>
                <p:cNvSpPr/>
                <p:nvPr/>
              </p:nvSpPr>
              <p:spPr>
                <a:xfrm>
                  <a:off x="3424034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Hector Varela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8CE2AEE3-BACC-149D-8666-511199A92748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Quality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Coordinator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7C2251-256A-5391-5988-94E8FBA5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1763" y="2133252"/>
              <a:ext cx="394892" cy="54392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5060A77-8359-138E-96CD-D8AACC90773F}"/>
              </a:ext>
            </a:extLst>
          </p:cNvPr>
          <p:cNvGrpSpPr/>
          <p:nvPr/>
        </p:nvGrpSpPr>
        <p:grpSpPr>
          <a:xfrm>
            <a:off x="10396177" y="2151460"/>
            <a:ext cx="1481563" cy="530178"/>
            <a:chOff x="10519749" y="2151205"/>
            <a:chExt cx="1481563" cy="530178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469E2FED-18A0-1295-28C6-CE1BDA60366F}"/>
                </a:ext>
              </a:extLst>
            </p:cNvPr>
            <p:cNvGrpSpPr/>
            <p:nvPr/>
          </p:nvGrpSpPr>
          <p:grpSpPr>
            <a:xfrm>
              <a:off x="10521982" y="2151205"/>
              <a:ext cx="1479330" cy="530178"/>
              <a:chOff x="3362065" y="969095"/>
              <a:chExt cx="3002524" cy="847970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A88F271D-BE70-3F6A-D34E-276B0B90A295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3E61BAE1-9D65-A536-FFF9-EA6877AA2FE3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93A7B68C-0A26-73D3-507E-06D108B77EB8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Fabian Medina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2351D5DC-B521-6373-59A6-5F1D92E56F0A}"/>
                  </a:ext>
                </a:extLst>
              </p:cNvPr>
              <p:cNvSpPr txBox="1"/>
              <p:nvPr/>
            </p:nvSpPr>
            <p:spPr>
              <a:xfrm>
                <a:off x="3362065" y="976404"/>
                <a:ext cx="2989766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Quality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System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 Coordinator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07FB74-9BA2-E9BF-193D-5A568E0B8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9749" y="2152485"/>
              <a:ext cx="372554" cy="527074"/>
            </a:xfrm>
            <a:prstGeom prst="rect">
              <a:avLst/>
            </a:prstGeom>
          </p:spPr>
        </p:pic>
      </p:grp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E8A492B-A6BE-6A1C-6794-0C73E6687CCA}"/>
              </a:ext>
            </a:extLst>
          </p:cNvPr>
          <p:cNvCxnSpPr>
            <a:cxnSpLocks/>
          </p:cNvCxnSpPr>
          <p:nvPr/>
        </p:nvCxnSpPr>
        <p:spPr bwMode="auto">
          <a:xfrm>
            <a:off x="6219924" y="4162634"/>
            <a:ext cx="17217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BC200B13-1705-E1D8-F158-F86B8C438BF7}"/>
              </a:ext>
            </a:extLst>
          </p:cNvPr>
          <p:cNvCxnSpPr>
            <a:cxnSpLocks/>
          </p:cNvCxnSpPr>
          <p:nvPr/>
        </p:nvCxnSpPr>
        <p:spPr bwMode="auto">
          <a:xfrm>
            <a:off x="6210565" y="2384321"/>
            <a:ext cx="2965110" cy="112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3F4D1848-BC24-A8CF-0EC0-6A608EB60130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7407" y="2382612"/>
            <a:ext cx="0" cy="17800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CA57BCF-65DB-647C-68E9-72EC78684D4A}"/>
              </a:ext>
            </a:extLst>
          </p:cNvPr>
          <p:cNvCxnSpPr>
            <a:cxnSpLocks/>
          </p:cNvCxnSpPr>
          <p:nvPr/>
        </p:nvCxnSpPr>
        <p:spPr bwMode="auto">
          <a:xfrm>
            <a:off x="6231176" y="2995944"/>
            <a:ext cx="18042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21E4809-A5C8-597A-5220-B3D9BFDD1F07}"/>
              </a:ext>
            </a:extLst>
          </p:cNvPr>
          <p:cNvCxnSpPr>
            <a:cxnSpLocks/>
            <a:stCxn id="320" idx="0"/>
          </p:cNvCxnSpPr>
          <p:nvPr/>
        </p:nvCxnSpPr>
        <p:spPr bwMode="auto">
          <a:xfrm flipV="1">
            <a:off x="9175675" y="2389866"/>
            <a:ext cx="0" cy="48862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D1F512-E3AA-5CC0-C485-CE1DD3327993}"/>
              </a:ext>
            </a:extLst>
          </p:cNvPr>
          <p:cNvGrpSpPr/>
          <p:nvPr/>
        </p:nvGrpSpPr>
        <p:grpSpPr>
          <a:xfrm>
            <a:off x="10397195" y="2878488"/>
            <a:ext cx="1481758" cy="582621"/>
            <a:chOff x="10397195" y="2878488"/>
            <a:chExt cx="1481758" cy="380490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6D0B0C2D-F216-8B0D-95FB-9E52B9C0FEE3}"/>
                </a:ext>
              </a:extLst>
            </p:cNvPr>
            <p:cNvGrpSpPr/>
            <p:nvPr/>
          </p:nvGrpSpPr>
          <p:grpSpPr>
            <a:xfrm>
              <a:off x="10397195" y="2878488"/>
              <a:ext cx="1481758" cy="380490"/>
              <a:chOff x="1773903" y="2763879"/>
              <a:chExt cx="1537832" cy="380490"/>
            </a:xfrm>
          </p:grpSpPr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E00D224-5503-186F-C624-7B86A42FA1EB}"/>
                  </a:ext>
                </a:extLst>
              </p:cNvPr>
              <p:cNvSpPr txBox="1"/>
              <p:nvPr/>
            </p:nvSpPr>
            <p:spPr>
              <a:xfrm>
                <a:off x="1773903" y="2763879"/>
                <a:ext cx="1535313" cy="338554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Process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Auditor /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Customer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service</a:t>
                </a:r>
                <a:endParaRPr lang="es-MX" sz="800" b="1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894C868C-8FF3-B9B5-340D-FAFCCB553924}"/>
                  </a:ext>
                </a:extLst>
              </p:cNvPr>
              <p:cNvSpPr/>
              <p:nvPr/>
            </p:nvSpPr>
            <p:spPr>
              <a:xfrm>
                <a:off x="1774036" y="2979324"/>
                <a:ext cx="1537699" cy="16504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6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65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s-MX" sz="6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Sh</a:t>
                </a:r>
                <a:r>
                  <a:rPr lang="es-MX" sz="65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oenstatt</a:t>
                </a:r>
                <a:r>
                  <a:rPr lang="es-MX" sz="65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Almanza</a:t>
                </a:r>
                <a:endParaRPr kumimoji="0" lang="es-MX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400050" rtl="0" eaLnBrk="1" fontAlgn="auto" latinLnBrk="0" hangingPunct="1">
                  <a:lnSpc>
                    <a:spcPct val="25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 "/>
                  <a:ea typeface="+mn-ea"/>
                  <a:cs typeface="+mn-cs"/>
                </a:endParaRPr>
              </a:p>
            </p:txBody>
          </p: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D7A8FCA-C089-CF90-B7AE-4CD7058F7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9734" y="3099896"/>
              <a:ext cx="150714" cy="150745"/>
            </a:xfrm>
            <a:prstGeom prst="rect">
              <a:avLst/>
            </a:prstGeom>
          </p:spPr>
        </p:pic>
      </p:grpSp>
      <p:pic>
        <p:nvPicPr>
          <p:cNvPr id="172" name="Picture 171">
            <a:extLst>
              <a:ext uri="{FF2B5EF4-FFF2-40B4-BE49-F238E27FC236}">
                <a16:creationId xmlns:a16="http://schemas.microsoft.com/office/drawing/2014/main" id="{5EE11BC5-46EB-45D3-1E28-8552461A5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2785" y="3364277"/>
            <a:ext cx="150963" cy="203219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E1AF42E1-1E07-2167-5CFA-ADEF4FBED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0490" y="3578255"/>
            <a:ext cx="166611" cy="2032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9377CC3-51BB-D4F3-6EF8-4785099645AF}"/>
              </a:ext>
            </a:extLst>
          </p:cNvPr>
          <p:cNvGrpSpPr/>
          <p:nvPr/>
        </p:nvGrpSpPr>
        <p:grpSpPr>
          <a:xfrm>
            <a:off x="7388858" y="2147686"/>
            <a:ext cx="1479331" cy="532129"/>
            <a:chOff x="7342489" y="2137955"/>
            <a:chExt cx="1479331" cy="532129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6758CD5-A57F-B42C-70FE-B66BB31C0CAD}"/>
                </a:ext>
              </a:extLst>
            </p:cNvPr>
            <p:cNvGrpSpPr/>
            <p:nvPr/>
          </p:nvGrpSpPr>
          <p:grpSpPr>
            <a:xfrm>
              <a:off x="7342489" y="2137955"/>
              <a:ext cx="1479331" cy="530178"/>
              <a:chOff x="3362064" y="969095"/>
              <a:chExt cx="3002525" cy="847970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16E0436-6C30-673E-C46B-3A0DDD98FE95}"/>
                  </a:ext>
                </a:extLst>
              </p:cNvPr>
              <p:cNvGrpSpPr/>
              <p:nvPr/>
            </p:nvGrpSpPr>
            <p:grpSpPr>
              <a:xfrm>
                <a:off x="3362066" y="969095"/>
                <a:ext cx="3002523" cy="847970"/>
                <a:chOff x="3424035" y="737901"/>
                <a:chExt cx="1246953" cy="623477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815E4C1E-6F55-A205-7FFD-E6DBC3BC7C86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A351628-CCC0-F2B7-C607-85AAA61286D9}"/>
                    </a:ext>
                  </a:extLst>
                </p:cNvPr>
                <p:cNvSpPr/>
                <p:nvPr/>
              </p:nvSpPr>
              <p:spPr>
                <a:xfrm>
                  <a:off x="3424035" y="737902"/>
                  <a:ext cx="1246952" cy="62347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   Oscar Gomez</a:t>
                  </a:r>
                  <a:endParaRPr kumimoji="0" lang="es-MX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9DEACCD-8816-6773-62EB-7979C630396F}"/>
                  </a:ext>
                </a:extLst>
              </p:cNvPr>
              <p:cNvSpPr txBox="1"/>
              <p:nvPr/>
            </p:nvSpPr>
            <p:spPr>
              <a:xfrm>
                <a:off x="3362064" y="976404"/>
                <a:ext cx="2989765" cy="541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     SQA, 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Incoming</a:t>
                </a:r>
                <a:r>
                  <a:rPr kumimoji="0" lang="es-MX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&amp;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            </a:t>
                </a:r>
                <a:r>
                  <a:rPr lang="es-MX" sz="800" b="1" dirty="0" err="1">
                    <a:solidFill>
                      <a:srgbClr val="FFFFFF"/>
                    </a:solidFill>
                    <a:latin typeface="Calibri"/>
                  </a:rPr>
                  <a:t>Laboratory</a:t>
                </a:r>
                <a:r>
                  <a:rPr lang="es-MX" sz="800" b="1" dirty="0">
                    <a:solidFill>
                      <a:srgbClr val="FFFFFF"/>
                    </a:solidFill>
                    <a:latin typeface="Calibri"/>
                  </a:rPr>
                  <a:t> Co</a:t>
                </a:r>
                <a:r>
                  <a:rPr kumimoji="0" lang="es-MX" sz="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ordinator</a:t>
                </a:r>
                <a:endParaRPr kumimoji="0" lang="es-MX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6C54C7-8653-303E-E0E3-19C33A167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4498" y="2152289"/>
              <a:ext cx="383321" cy="517795"/>
            </a:xfrm>
            <a:prstGeom prst="rect">
              <a:avLst/>
            </a:prstGeom>
          </p:spPr>
        </p:pic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1D82B43-64B7-0CC7-A536-E039D18E263E}"/>
              </a:ext>
            </a:extLst>
          </p:cNvPr>
          <p:cNvGrpSpPr/>
          <p:nvPr/>
        </p:nvGrpSpPr>
        <p:grpSpPr>
          <a:xfrm>
            <a:off x="6407463" y="2879442"/>
            <a:ext cx="1480201" cy="943589"/>
            <a:chOff x="6407463" y="2879442"/>
            <a:chExt cx="1480201" cy="943589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07CB04D0-ED22-92CA-2759-57F2FE6A1E93}"/>
                </a:ext>
              </a:extLst>
            </p:cNvPr>
            <p:cNvGrpSpPr/>
            <p:nvPr/>
          </p:nvGrpSpPr>
          <p:grpSpPr>
            <a:xfrm>
              <a:off x="6407463" y="2879442"/>
              <a:ext cx="1480201" cy="943589"/>
              <a:chOff x="6407463" y="2879442"/>
              <a:chExt cx="1480201" cy="94358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6BE6DD9-BD0E-9F43-CF9E-7BD22EBA6526}"/>
                  </a:ext>
                </a:extLst>
              </p:cNvPr>
              <p:cNvGrpSpPr/>
              <p:nvPr/>
            </p:nvGrpSpPr>
            <p:grpSpPr>
              <a:xfrm>
                <a:off x="6407463" y="2879442"/>
                <a:ext cx="1480201" cy="943589"/>
                <a:chOff x="5392486" y="2875212"/>
                <a:chExt cx="1480201" cy="943589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BAD03A9-8D18-43CE-1558-0A8EBBBA145A}"/>
                    </a:ext>
                  </a:extLst>
                </p:cNvPr>
                <p:cNvSpPr/>
                <p:nvPr/>
              </p:nvSpPr>
              <p:spPr>
                <a:xfrm>
                  <a:off x="5392486" y="3098095"/>
                  <a:ext cx="1480201" cy="720706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lvl="0"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Carmen Lomeli</a:t>
                  </a: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Javier Gonzalez</a:t>
                  </a: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highlight>
                        <a:srgbClr val="69A032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rPr>
                    <a:t>Alonso Correa (BCI)</a:t>
                  </a:r>
                  <a:endParaRPr lang="es-MX" sz="700" dirty="0">
                    <a:solidFill>
                      <a:srgbClr val="FF0000"/>
                    </a:solidFill>
                    <a:highlight>
                      <a:srgbClr val="69A032"/>
                    </a:highlight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3E680C1-FB6F-40F1-A41E-07B9A3921452}"/>
                    </a:ext>
                  </a:extLst>
                </p:cNvPr>
                <p:cNvSpPr txBox="1"/>
                <p:nvPr/>
              </p:nvSpPr>
              <p:spPr>
                <a:xfrm>
                  <a:off x="5392486" y="2875212"/>
                  <a:ext cx="1480201" cy="21544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SQA</a:t>
                  </a:r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5B28B21E-DACA-AA88-9153-994DFB3CA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0490" y="3140923"/>
                <a:ext cx="155555" cy="215260"/>
              </a:xfrm>
              <a:prstGeom prst="rect">
                <a:avLst/>
              </a:prstGeom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E433719B-941E-A2C8-5473-6CF944EBB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2784" y="3364276"/>
                <a:ext cx="150963" cy="203219"/>
              </a:xfrm>
              <a:prstGeom prst="rect">
                <a:avLst/>
              </a:prstGeom>
            </p:spPr>
          </p:pic>
        </p:grpSp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A1010AED-3CBC-BF5C-5149-9A424E3F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13153" y="3580506"/>
              <a:ext cx="150594" cy="21887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31F97AE-D83B-DBDC-84D3-16BF54EC6133}"/>
              </a:ext>
            </a:extLst>
          </p:cNvPr>
          <p:cNvGrpSpPr/>
          <p:nvPr/>
        </p:nvGrpSpPr>
        <p:grpSpPr>
          <a:xfrm>
            <a:off x="4840455" y="1179011"/>
            <a:ext cx="2514051" cy="720707"/>
            <a:chOff x="4840455" y="1179011"/>
            <a:chExt cx="2514051" cy="72070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89DDE3C-328D-36D5-FB94-C1B80F4A6F3F}"/>
                </a:ext>
              </a:extLst>
            </p:cNvPr>
            <p:cNvGrpSpPr/>
            <p:nvPr/>
          </p:nvGrpSpPr>
          <p:grpSpPr>
            <a:xfrm>
              <a:off x="4840457" y="1179011"/>
              <a:ext cx="2514049" cy="720707"/>
              <a:chOff x="3362066" y="969094"/>
              <a:chExt cx="3002523" cy="84797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E2E6E08-B54C-0769-85C9-0AC67293D114}"/>
                  </a:ext>
                </a:extLst>
              </p:cNvPr>
              <p:cNvGrpSpPr/>
              <p:nvPr/>
            </p:nvGrpSpPr>
            <p:grpSpPr>
              <a:xfrm>
                <a:off x="3362066" y="969094"/>
                <a:ext cx="3002523" cy="847970"/>
                <a:chOff x="3424035" y="737900"/>
                <a:chExt cx="1246953" cy="62347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2E15298-92C0-C087-B884-8213F7CAACBA}"/>
                    </a:ext>
                  </a:extLst>
                </p:cNvPr>
                <p:cNvSpPr/>
                <p:nvPr/>
              </p:nvSpPr>
              <p:spPr>
                <a:xfrm>
                  <a:off x="3424036" y="737901"/>
                  <a:ext cx="1246952" cy="623476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F560C1A-BD4C-F2F8-ED92-4ED36272654E}"/>
                    </a:ext>
                  </a:extLst>
                </p:cNvPr>
                <p:cNvSpPr/>
                <p:nvPr/>
              </p:nvSpPr>
              <p:spPr>
                <a:xfrm>
                  <a:off x="3424035" y="737900"/>
                  <a:ext cx="1246952" cy="61675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         Alberto Fiscal </a:t>
                  </a:r>
                </a:p>
                <a:p>
                  <a:pPr marL="0" marR="0" lvl="0" indent="0" algn="ctr" defTabSz="40005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4F6DA1-E1C1-6EFA-23AF-842AFD7ED628}"/>
                  </a:ext>
                </a:extLst>
              </p:cNvPr>
              <p:cNvSpPr txBox="1"/>
              <p:nvPr/>
            </p:nvSpPr>
            <p:spPr>
              <a:xfrm>
                <a:off x="3362066" y="984248"/>
                <a:ext cx="3002519" cy="47076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</a:t>
                </a:r>
                <a:r>
                  <a:rPr kumimoji="0" lang="es-MX" sz="1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Quality</a:t>
                </a: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MX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Manager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C68048-0AD1-F62E-A36D-A4B35BB11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40455" y="1180536"/>
              <a:ext cx="545933" cy="71197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AFE74D-4EDF-D4C4-4B73-2EA94ED5A96A}"/>
              </a:ext>
            </a:extLst>
          </p:cNvPr>
          <p:cNvGrpSpPr/>
          <p:nvPr/>
        </p:nvGrpSpPr>
        <p:grpSpPr>
          <a:xfrm>
            <a:off x="6402794" y="4054912"/>
            <a:ext cx="1480200" cy="626198"/>
            <a:chOff x="8806942" y="2773016"/>
            <a:chExt cx="1480200" cy="626198"/>
          </a:xfrm>
        </p:grpSpPr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EE01677D-60DD-6E49-523F-75DD501105CE}"/>
                </a:ext>
              </a:extLst>
            </p:cNvPr>
            <p:cNvGrpSpPr/>
            <p:nvPr/>
          </p:nvGrpSpPr>
          <p:grpSpPr>
            <a:xfrm>
              <a:off x="8806942" y="2773016"/>
              <a:ext cx="1480200" cy="625003"/>
              <a:chOff x="3928705" y="953717"/>
              <a:chExt cx="1304862" cy="438774"/>
            </a:xfrm>
          </p:grpSpPr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C131B22-B5CC-257D-991C-5E4EEC778627}"/>
                  </a:ext>
                </a:extLst>
              </p:cNvPr>
              <p:cNvSpPr/>
              <p:nvPr/>
            </p:nvSpPr>
            <p:spPr>
              <a:xfrm>
                <a:off x="3928705" y="1106562"/>
                <a:ext cx="1304862" cy="28592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Araida Ramirez </a:t>
                </a:r>
              </a:p>
              <a:p>
                <a:pPr defTabSz="400050">
                  <a:lnSpc>
                    <a:spcPct val="150000"/>
                  </a:lnSpc>
                  <a:spcAft>
                    <a:spcPct val="35000"/>
                  </a:spcAft>
                  <a:defRPr/>
                </a:pPr>
                <a:r>
                  <a:rPr lang="es-MX" sz="7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Miixtli</a:t>
                </a:r>
                <a:r>
                  <a: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Castillo</a:t>
                </a: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768DEF12-3AC1-F403-7533-DA4CE9383CFA}"/>
                  </a:ext>
                </a:extLst>
              </p:cNvPr>
              <p:cNvSpPr txBox="1"/>
              <p:nvPr/>
            </p:nvSpPr>
            <p:spPr>
              <a:xfrm>
                <a:off x="3928705" y="953717"/>
                <a:ext cx="1304862" cy="151249"/>
              </a:xfrm>
              <a:prstGeom prst="rect">
                <a:avLst/>
              </a:prstGeom>
              <a:solidFill>
                <a:srgbClr val="69A032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Incoming</a:t>
                </a:r>
              </a:p>
            </p:txBody>
          </p:sp>
        </p:grpSp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B7F6203A-02EA-9307-7AC7-CEED01F48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19430" y="3001492"/>
              <a:ext cx="150594" cy="20144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0733CA8-7B69-463F-9655-408E135E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014638" y="3187249"/>
              <a:ext cx="150594" cy="21196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374B3F-EBB9-2CC4-72BB-BBE43048E6BC}"/>
              </a:ext>
            </a:extLst>
          </p:cNvPr>
          <p:cNvGrpSpPr/>
          <p:nvPr/>
        </p:nvGrpSpPr>
        <p:grpSpPr>
          <a:xfrm>
            <a:off x="424734" y="4082686"/>
            <a:ext cx="1480200" cy="1239684"/>
            <a:chOff x="445970" y="3813388"/>
            <a:chExt cx="1480200" cy="123968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3C949B6-4F18-A1DE-B3EB-C9359EB85F37}"/>
                </a:ext>
              </a:extLst>
            </p:cNvPr>
            <p:cNvGrpSpPr/>
            <p:nvPr/>
          </p:nvGrpSpPr>
          <p:grpSpPr>
            <a:xfrm>
              <a:off x="445970" y="3813388"/>
              <a:ext cx="1480200" cy="1239684"/>
              <a:chOff x="445970" y="3813388"/>
              <a:chExt cx="1480200" cy="1239684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223D0247-2CFB-9EEC-6091-124A9822B93B}"/>
                  </a:ext>
                </a:extLst>
              </p:cNvPr>
              <p:cNvGrpSpPr/>
              <p:nvPr/>
            </p:nvGrpSpPr>
            <p:grpSpPr>
              <a:xfrm>
                <a:off x="445970" y="3813388"/>
                <a:ext cx="1480200" cy="1239684"/>
                <a:chOff x="431553" y="4424442"/>
                <a:chExt cx="1480200" cy="1239684"/>
              </a:xfrm>
            </p:grpSpPr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04CA6DAF-60E3-E816-FA74-53435F8D69B6}"/>
                    </a:ext>
                  </a:extLst>
                </p:cNvPr>
                <p:cNvGrpSpPr/>
                <p:nvPr/>
              </p:nvGrpSpPr>
              <p:grpSpPr>
                <a:xfrm>
                  <a:off x="431553" y="4424442"/>
                  <a:ext cx="1480200" cy="1239684"/>
                  <a:chOff x="3928705" y="945428"/>
                  <a:chExt cx="1304862" cy="1226827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5DAC21B5-2F43-97A0-7DFF-BC0D5873C0B8}"/>
                      </a:ext>
                    </a:extLst>
                  </p:cNvPr>
                  <p:cNvSpPr/>
                  <p:nvPr/>
                </p:nvSpPr>
                <p:spPr>
                  <a:xfrm>
                    <a:off x="3928705" y="1162552"/>
                    <a:ext cx="1304862" cy="1009703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spcFirstLastPara="0" vert="horz" wrap="square" lIns="5715" tIns="5715" rIns="5715" bIns="5715" numCol="1" spcCol="1270" anchor="ctr" anchorCtr="0">
                    <a:noAutofit/>
                  </a:bodyPr>
                  <a:lstStyle/>
                  <a:p>
                    <a:pPr lvl="0"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Elba Montiel</a:t>
                    </a:r>
                  </a:p>
                  <a:p>
                    <a:pPr lvl="0"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Jesus David Romero</a:t>
                    </a:r>
                  </a:p>
                  <a:p>
                    <a:pPr lvl="0"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Maria Lucia Chavero</a:t>
                    </a:r>
                  </a:p>
                  <a:p>
                    <a:pPr lvl="0"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s-MX" sz="7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Jason Zúñiga</a:t>
                    </a:r>
                  </a:p>
                  <a:p>
                    <a:pPr defTabSz="400050">
                      <a:lnSpc>
                        <a:spcPct val="150000"/>
                      </a:lnSpc>
                      <a:spcAft>
                        <a:spcPct val="35000"/>
                      </a:spcAft>
                      <a:defRPr/>
                    </a:pPr>
                    <a:r>
                      <a:rPr lang="es-MX" sz="7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Miguel Ángel Toto</a:t>
                    </a:r>
                  </a:p>
                </p:txBody>
              </p:sp>
              <p:sp>
                <p:nvSpPr>
                  <p:cNvPr id="257" name="TextBox 256">
                    <a:extLst>
                      <a:ext uri="{FF2B5EF4-FFF2-40B4-BE49-F238E27FC236}">
                        <a16:creationId xmlns:a16="http://schemas.microsoft.com/office/drawing/2014/main" id="{F5174306-1B4D-AB94-7C72-CAFAA63625DB}"/>
                      </a:ext>
                    </a:extLst>
                  </p:cNvPr>
                  <p:cNvSpPr txBox="1"/>
                  <p:nvPr/>
                </p:nvSpPr>
                <p:spPr>
                  <a:xfrm>
                    <a:off x="3928705" y="945428"/>
                    <a:ext cx="1304862" cy="213210"/>
                  </a:xfrm>
                  <a:prstGeom prst="rect">
                    <a:avLst/>
                  </a:prstGeom>
                  <a:solidFill>
                    <a:srgbClr val="69A032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MX" sz="800" b="1" dirty="0" err="1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Quality</a:t>
                    </a:r>
                    <a:r>
                      <a:rPr lang="es-MX" sz="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lang="es-MX" sz="800" b="1" dirty="0" err="1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Technician</a:t>
                    </a:r>
                    <a:r>
                      <a:rPr lang="es-MX" sz="800" b="1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/ Auditor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C2E9DF3-C561-4CE4-27BE-9015DF58B2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27249" y="4650304"/>
                  <a:ext cx="165455" cy="210904"/>
                </a:xfrm>
                <a:prstGeom prst="rect">
                  <a:avLst/>
                </a:prstGeom>
              </p:spPr>
            </p:pic>
          </p:grpSp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5D86CDBC-C3F3-B65A-266C-4ED9DDCB4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3936" y="4249135"/>
                <a:ext cx="155771" cy="182450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F849EEA6-C8E1-D74E-8F95-258756506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45412" y="4432378"/>
                <a:ext cx="153199" cy="192653"/>
              </a:xfrm>
              <a:prstGeom prst="rect">
                <a:avLst/>
              </a:prstGeom>
            </p:spPr>
          </p:pic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1296E36-F743-EBBF-8930-433FA6F7A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41158" y="4835437"/>
              <a:ext cx="155771" cy="2132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53A45EC-8418-1546-38DF-1BA0DFE161F0}"/>
              </a:ext>
            </a:extLst>
          </p:cNvPr>
          <p:cNvGrpSpPr/>
          <p:nvPr/>
        </p:nvGrpSpPr>
        <p:grpSpPr>
          <a:xfrm>
            <a:off x="2322632" y="2912892"/>
            <a:ext cx="1481629" cy="724030"/>
            <a:chOff x="2322632" y="2912892"/>
            <a:chExt cx="1481629" cy="72403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46E47C7-147B-48BA-DE81-0C57366ACD5E}"/>
                </a:ext>
              </a:extLst>
            </p:cNvPr>
            <p:cNvGrpSpPr/>
            <p:nvPr/>
          </p:nvGrpSpPr>
          <p:grpSpPr>
            <a:xfrm>
              <a:off x="2322632" y="2912892"/>
              <a:ext cx="1481629" cy="724030"/>
              <a:chOff x="3047027" y="2888245"/>
              <a:chExt cx="1481629" cy="724030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F20BE9B8-AE08-2703-A049-D41F704E2BA0}"/>
                  </a:ext>
                </a:extLst>
              </p:cNvPr>
              <p:cNvGrpSpPr/>
              <p:nvPr/>
            </p:nvGrpSpPr>
            <p:grpSpPr>
              <a:xfrm>
                <a:off x="3047027" y="2888245"/>
                <a:ext cx="1481629" cy="724030"/>
                <a:chOff x="1780426" y="2806928"/>
                <a:chExt cx="1537699" cy="724030"/>
              </a:xfrm>
            </p:grpSpPr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6686C4DD-082D-2257-3E53-640F6B1FEF51}"/>
                    </a:ext>
                  </a:extLst>
                </p:cNvPr>
                <p:cNvSpPr txBox="1"/>
                <p:nvPr/>
              </p:nvSpPr>
              <p:spPr>
                <a:xfrm>
                  <a:off x="1780427" y="2806928"/>
                  <a:ext cx="1535313" cy="21544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 Planner P1</a:t>
                  </a: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87DE82D9-1EA8-D53B-B7BB-85DA389C3641}"/>
                    </a:ext>
                  </a:extLst>
                </p:cNvPr>
                <p:cNvSpPr/>
                <p:nvPr/>
              </p:nvSpPr>
              <p:spPr>
                <a:xfrm>
                  <a:off x="1780426" y="3023794"/>
                  <a:ext cx="1537699" cy="50716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marL="0" marR="0" lvl="0" indent="0" algn="l" defTabSz="400050" rtl="0" eaLnBrk="1" fontAlgn="auto" latinLnBrk="0" hangingPunct="1">
                    <a:lnSpc>
                      <a:spcPct val="25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6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Karen Angeles</a:t>
                  </a:r>
                </a:p>
                <a:p>
                  <a:pPr marL="0" marR="0" lvl="0" indent="0" algn="l" defTabSz="400050" rtl="0" eaLnBrk="1" fontAlgn="auto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7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Juan Pablo Ugalde</a:t>
                  </a:r>
                  <a:endParaRPr kumimoji="0" lang="es-MX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0" marR="0" lvl="0" indent="0" algn="l" defTabSz="400050" rtl="0" eaLnBrk="1" fontAlgn="auto" latinLnBrk="0" hangingPunct="1">
                    <a:lnSpc>
                      <a:spcPct val="250000"/>
                    </a:lnSpc>
                    <a:spcBef>
                      <a:spcPts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 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60D17C-2ADC-D3AC-2960-E48785AC9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56618" y="3125887"/>
                <a:ext cx="157561" cy="209149"/>
              </a:xfrm>
              <a:prstGeom prst="rect">
                <a:avLst/>
              </a:prstGeom>
            </p:spPr>
          </p:pic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40AA9DC-FB8B-9A96-0954-D935A326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30764" y="3372568"/>
              <a:ext cx="159020" cy="224499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11A938-6D40-AF46-C747-17D46EE43998}"/>
              </a:ext>
            </a:extLst>
          </p:cNvPr>
          <p:cNvGrpSpPr/>
          <p:nvPr/>
        </p:nvGrpSpPr>
        <p:grpSpPr>
          <a:xfrm>
            <a:off x="8435575" y="2878488"/>
            <a:ext cx="1480201" cy="920889"/>
            <a:chOff x="8435575" y="2878488"/>
            <a:chExt cx="1480201" cy="92088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6A21C1C-E8F3-C1F3-203D-187F86602446}"/>
                </a:ext>
              </a:extLst>
            </p:cNvPr>
            <p:cNvGrpSpPr/>
            <p:nvPr/>
          </p:nvGrpSpPr>
          <p:grpSpPr>
            <a:xfrm>
              <a:off x="8435575" y="2878488"/>
              <a:ext cx="1480201" cy="920889"/>
              <a:chOff x="7130042" y="2761211"/>
              <a:chExt cx="1480201" cy="920889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AAF92125-AE1B-1B2E-56DD-AB5BB12139E2}"/>
                  </a:ext>
                </a:extLst>
              </p:cNvPr>
              <p:cNvGrpSpPr/>
              <p:nvPr/>
            </p:nvGrpSpPr>
            <p:grpSpPr>
              <a:xfrm>
                <a:off x="7130042" y="2761211"/>
                <a:ext cx="1480201" cy="920889"/>
                <a:chOff x="3928704" y="945429"/>
                <a:chExt cx="1304863" cy="911338"/>
              </a:xfrm>
            </p:grpSpPr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A7964658-B0B4-B957-84DF-9A9B2247B746}"/>
                    </a:ext>
                  </a:extLst>
                </p:cNvPr>
                <p:cNvSpPr/>
                <p:nvPr/>
              </p:nvSpPr>
              <p:spPr>
                <a:xfrm>
                  <a:off x="3928705" y="1162553"/>
                  <a:ext cx="1304862" cy="69421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lvl="0"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Mireya Hernandez </a:t>
                  </a: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Leyda Trejo</a:t>
                  </a: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rgbClr val="000000"/>
                      </a:solidFill>
                      <a:highlight>
                        <a:srgbClr val="69A032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rPr>
                    <a:t>Luis Adrian Aragon (BCI</a:t>
                  </a:r>
                  <a:endParaRPr lang="es-MX" sz="7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4445DAA7-7303-11FB-D952-340D98D69B4E}"/>
                    </a:ext>
                  </a:extLst>
                </p:cNvPr>
                <p:cNvSpPr txBox="1"/>
                <p:nvPr/>
              </p:nvSpPr>
              <p:spPr>
                <a:xfrm>
                  <a:off x="3928704" y="945429"/>
                  <a:ext cx="1304862" cy="21321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Metrology</a:t>
                  </a:r>
                </a:p>
              </p:txBody>
            </p:sp>
          </p:grpSp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48EC4285-CC79-3A85-CFC6-98D3E882A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45515" y="3017022"/>
                <a:ext cx="149632" cy="203386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A1503F13-9E69-851E-1FB2-493E8981E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41499" y="3233960"/>
                <a:ext cx="149632" cy="213515"/>
              </a:xfrm>
              <a:prstGeom prst="rect">
                <a:avLst/>
              </a:prstGeom>
            </p:spPr>
          </p:pic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F8B33E5-F9A3-BA19-DF5F-DC8CD5ECB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638276" y="3568948"/>
              <a:ext cx="167144" cy="21252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0F0601-8C68-D2E8-DA53-ADD74455B61E}"/>
              </a:ext>
            </a:extLst>
          </p:cNvPr>
          <p:cNvGrpSpPr/>
          <p:nvPr/>
        </p:nvGrpSpPr>
        <p:grpSpPr>
          <a:xfrm>
            <a:off x="441128" y="2908195"/>
            <a:ext cx="1480973" cy="985633"/>
            <a:chOff x="441128" y="2908195"/>
            <a:chExt cx="1480973" cy="985633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F6CE34CB-E6F1-89D5-DBE4-DE937D6237D5}"/>
                </a:ext>
              </a:extLst>
            </p:cNvPr>
            <p:cNvGrpSpPr/>
            <p:nvPr/>
          </p:nvGrpSpPr>
          <p:grpSpPr>
            <a:xfrm>
              <a:off x="441128" y="2908195"/>
              <a:ext cx="1480973" cy="985633"/>
              <a:chOff x="441128" y="2908195"/>
              <a:chExt cx="1480973" cy="98563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6C05CB5-3C27-7FE8-4989-E871E8C5C52C}"/>
                  </a:ext>
                </a:extLst>
              </p:cNvPr>
              <p:cNvGrpSpPr/>
              <p:nvPr/>
            </p:nvGrpSpPr>
            <p:grpSpPr>
              <a:xfrm>
                <a:off x="441128" y="2908195"/>
                <a:ext cx="1480973" cy="985633"/>
                <a:chOff x="5391714" y="2876126"/>
                <a:chExt cx="1480973" cy="985633"/>
              </a:xfrm>
            </p:grpSpPr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6373C154-B222-D0A4-C8A6-429B339960D6}"/>
                    </a:ext>
                  </a:extLst>
                </p:cNvPr>
                <p:cNvSpPr/>
                <p:nvPr/>
              </p:nvSpPr>
              <p:spPr>
                <a:xfrm>
                  <a:off x="5392486" y="3098094"/>
                  <a:ext cx="1480201" cy="76366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lvl="0"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Yunuen de Jesus Molina</a:t>
                  </a:r>
                  <a:endParaRPr lang="es-MX" sz="700" dirty="0">
                    <a:solidFill>
                      <a:srgbClr val="000000"/>
                    </a:solidFill>
                    <a:highlight>
                      <a:srgbClr val="69A032"/>
                    </a:highlight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lvl="0"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V A C A N C Y</a:t>
                  </a:r>
                  <a:endParaRPr lang="es-MX" sz="7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highlight>
                        <a:srgbClr val="69A032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rPr>
                    <a:t> Ana Laura Garduño (BCI)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2DFC0D82-6688-ACA2-1663-4A9A1CB401FE}"/>
                    </a:ext>
                  </a:extLst>
                </p:cNvPr>
                <p:cNvSpPr txBox="1"/>
                <p:nvPr/>
              </p:nvSpPr>
              <p:spPr>
                <a:xfrm>
                  <a:off x="5391714" y="2876126"/>
                  <a:ext cx="1480201" cy="215444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 Planner P0</a:t>
                  </a:r>
                </a:p>
              </p:txBody>
            </p:sp>
          </p:grpSp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D34125C1-9A1D-E05A-BE16-394C7F7E4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7300" y="3169802"/>
                <a:ext cx="156281" cy="22520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E5F516-1C04-880E-B143-242A26B5D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653199" y="3622704"/>
              <a:ext cx="155683" cy="21121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FD7C48-1576-02CC-0B8E-25123E28E1FE}"/>
              </a:ext>
            </a:extLst>
          </p:cNvPr>
          <p:cNvGrpSpPr/>
          <p:nvPr/>
        </p:nvGrpSpPr>
        <p:grpSpPr>
          <a:xfrm>
            <a:off x="4394253" y="2908195"/>
            <a:ext cx="1480202" cy="827447"/>
            <a:chOff x="4394253" y="2908195"/>
            <a:chExt cx="1480202" cy="82744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4C2E9B1-23B4-2D8F-303F-E9C2A793C0A7}"/>
                </a:ext>
              </a:extLst>
            </p:cNvPr>
            <p:cNvGrpSpPr/>
            <p:nvPr/>
          </p:nvGrpSpPr>
          <p:grpSpPr>
            <a:xfrm>
              <a:off x="4394253" y="2908195"/>
              <a:ext cx="1480202" cy="825176"/>
              <a:chOff x="4394253" y="2908195"/>
              <a:chExt cx="1480202" cy="825176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FFE83225-E03D-AF32-CF72-CFE1486DC826}"/>
                  </a:ext>
                </a:extLst>
              </p:cNvPr>
              <p:cNvGrpSpPr/>
              <p:nvPr/>
            </p:nvGrpSpPr>
            <p:grpSpPr>
              <a:xfrm>
                <a:off x="4394253" y="2908195"/>
                <a:ext cx="1480202" cy="825176"/>
                <a:chOff x="3928704" y="945429"/>
                <a:chExt cx="1304863" cy="816619"/>
              </a:xfrm>
            </p:grpSpPr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B4344AD1-5672-598B-5759-A48E09342C98}"/>
                    </a:ext>
                  </a:extLst>
                </p:cNvPr>
                <p:cNvSpPr/>
                <p:nvPr/>
              </p:nvSpPr>
              <p:spPr>
                <a:xfrm>
                  <a:off x="3928705" y="1162554"/>
                  <a:ext cx="1304862" cy="59949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spcFirstLastPara="0" vert="horz" wrap="square" lIns="5715" tIns="5715" rIns="5715" bIns="5715" numCol="1" spcCol="1270" anchor="ctr" anchorCtr="0">
                  <a:noAutofit/>
                </a:bodyPr>
                <a:lstStyle/>
                <a:p>
                  <a:pPr lvl="0"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Jessica Trejo</a:t>
                  </a: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Juan Anselmo Cuevas</a:t>
                  </a:r>
                </a:p>
                <a:p>
                  <a:pPr defTabSz="400050">
                    <a:lnSpc>
                      <a:spcPct val="150000"/>
                    </a:lnSpc>
                    <a:spcAft>
                      <a:spcPct val="35000"/>
                    </a:spcAft>
                    <a:defRPr/>
                  </a:pPr>
                  <a:r>
                    <a:rPr lang="es-MX" sz="700" dirty="0">
                      <a:solidFill>
                        <a:srgbClr val="000000"/>
                      </a:solidFill>
                      <a:highlight>
                        <a:srgbClr val="69A032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s-MX" sz="700" dirty="0">
                      <a:solidFill>
                        <a:schemeClr val="tx1"/>
                      </a:solidFill>
                      <a:highlight>
                        <a:srgbClr val="69A032"/>
                      </a:highlight>
                      <a:latin typeface="Calibri" panose="020F0502020204030204" pitchFamily="34" charset="0"/>
                      <a:cs typeface="Calibri" panose="020F0502020204030204" pitchFamily="34" charset="0"/>
                    </a:rPr>
                    <a:t>Luis Manuel Andrade (BCI)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CC260F43-75EE-F567-E3E5-5F3C02089BE5}"/>
                    </a:ext>
                  </a:extLst>
                </p:cNvPr>
                <p:cNvSpPr txBox="1"/>
                <p:nvPr/>
              </p:nvSpPr>
              <p:spPr>
                <a:xfrm>
                  <a:off x="3928704" y="945429"/>
                  <a:ext cx="1304862" cy="21321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es-MX" sz="800" b="1" dirty="0">
                      <a:solidFill>
                        <a:srgbClr val="FFFFFF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 Planner P0</a:t>
                  </a:r>
                </a:p>
              </p:txBody>
            </p:sp>
          </p:grp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D8E74982-B2B3-7721-5EE7-064432BD0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19762" y="3339138"/>
                <a:ext cx="158469" cy="190454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8B24A7F-AE4F-1F30-EC3C-20D5C098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618577" y="3130526"/>
              <a:ext cx="158470" cy="2096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E1E371-A2DB-56BD-6B17-5C4C04A5D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617245" y="3530328"/>
              <a:ext cx="159801" cy="205314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D9E41-C055-68D5-14BC-64E2368E559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16894" y="4902247"/>
            <a:ext cx="156227" cy="1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63915"/>
      </p:ext>
    </p:extLst>
  </p:cSld>
  <p:clrMapOvr>
    <a:masterClrMapping/>
  </p:clrMapOvr>
</p:sld>
</file>

<file path=ppt/theme/theme1.xml><?xml version="1.0" encoding="utf-8"?>
<a:theme xmlns:a="http://schemas.openxmlformats.org/drawingml/2006/main" name="Grammer_Template_PPT_Master_EN_20210308">
  <a:themeElements>
    <a:clrScheme name="Grammer">
      <a:dk1>
        <a:srgbClr val="000000"/>
      </a:dk1>
      <a:lt1>
        <a:srgbClr val="FFFFFF"/>
      </a:lt1>
      <a:dk2>
        <a:srgbClr val="203078"/>
      </a:dk2>
      <a:lt2>
        <a:srgbClr val="9BB3D7"/>
      </a:lt2>
      <a:accent1>
        <a:srgbClr val="005195"/>
      </a:accent1>
      <a:accent2>
        <a:srgbClr val="C8C1AB"/>
      </a:accent2>
      <a:accent3>
        <a:srgbClr val="69A032"/>
      </a:accent3>
      <a:accent4>
        <a:srgbClr val="0AA0E1"/>
      </a:accent4>
      <a:accent5>
        <a:srgbClr val="199191"/>
      </a:accent5>
      <a:accent6>
        <a:srgbClr val="322873"/>
      </a:accent6>
      <a:hlink>
        <a:srgbClr val="203078"/>
      </a:hlink>
      <a:folHlink>
        <a:srgbClr val="005095"/>
      </a:folHlink>
    </a:clrScheme>
    <a:fontScheme name="Calibri / Calibri Ligh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rgbClr val="FFFF00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1-0308_Grammer_Master_EN.pptx" id="{E771425D-BA4C-41B8-9477-1DC463431903}" vid="{9AC36BBB-5C51-4843-8940-3329D64EA03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4A697A8A05694F9FCE04D161D65414" ma:contentTypeVersion="9" ma:contentTypeDescription="Create a new document." ma:contentTypeScope="" ma:versionID="4a78c6e77c15ee2f8b3eaf50910cb189">
  <xsd:schema xmlns:xsd="http://www.w3.org/2001/XMLSchema" xmlns:xs="http://www.w3.org/2001/XMLSchema" xmlns:p="http://schemas.microsoft.com/office/2006/metadata/properties" xmlns:ns3="b8d9fac5-f707-4cfa-a306-c0cf5dbfa1b8" targetNamespace="http://schemas.microsoft.com/office/2006/metadata/properties" ma:root="true" ma:fieldsID="2e625f8984d0d49806f25d981803303e" ns3:_="">
    <xsd:import namespace="b8d9fac5-f707-4cfa-a306-c0cf5dbfa1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9fac5-f707-4cfa-a306-c0cf5dbfa1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847939-0AAD-42AF-8780-1B6BDC187EC5}">
  <ds:schemaRefs>
    <ds:schemaRef ds:uri="http://purl.org/dc/dcmitype/"/>
    <ds:schemaRef ds:uri="http://schemas.microsoft.com/office/infopath/2007/PartnerControls"/>
    <ds:schemaRef ds:uri="b8d9fac5-f707-4cfa-a306-c0cf5dbfa1b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0FE58AE-4117-47C5-AC7E-7E267416DE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A06746-3B58-49FF-B78C-3B4905BF3B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9fac5-f707-4cfa-a306-c0cf5dbfa1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Grammer_Template_PPT_Master_EN_20210308</Template>
  <TotalTime>0</TotalTime>
  <Words>2057</Words>
  <Application>Microsoft Office PowerPoint</Application>
  <PresentationFormat>Widescreen</PresentationFormat>
  <Paragraphs>1165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 Light</vt:lpstr>
      <vt:lpstr>Arial</vt:lpstr>
      <vt:lpstr>Arial  </vt:lpstr>
      <vt:lpstr>Calibri</vt:lpstr>
      <vt:lpstr>Grammer_Template_PPT_Master_EN_20210308</vt:lpstr>
      <vt:lpstr>Org Chart Queretaro Plant</vt:lpstr>
      <vt:lpstr>Plant development  2025 – 2 Business Units</vt:lpstr>
      <vt:lpstr>Organization Chart Management 2025</vt:lpstr>
      <vt:lpstr>Organization Chart SH&amp;E 2025</vt:lpstr>
      <vt:lpstr>Organization Chart GPS 2025</vt:lpstr>
      <vt:lpstr>Organization Chart Controlling 2025</vt:lpstr>
      <vt:lpstr>Organization Chart Human Resources 2025</vt:lpstr>
      <vt:lpstr>Organization Chart I.T. 2025</vt:lpstr>
      <vt:lpstr>Organization Chart Quality 2025</vt:lpstr>
      <vt:lpstr>Organization Chart Engineering 2025</vt:lpstr>
      <vt:lpstr>Organization Chart Logistics 2025</vt:lpstr>
      <vt:lpstr>Organization Chart  Warehouse 2025</vt:lpstr>
      <vt:lpstr>Organization Chart Maintenance 2025</vt:lpstr>
      <vt:lpstr>Organization Chart APU: 1 BMW / DAIMLER 2025</vt:lpstr>
      <vt:lpstr>Organization Chart APU2:  Primary Processes, Armrest, Consoles &amp; Metals 2025</vt:lpstr>
      <vt:lpstr>Organization Chart Regionals 2025</vt:lpstr>
      <vt:lpstr>Organization Chart Regionals 2025</vt:lpstr>
      <vt:lpstr>Organization Chart Regionals 2025</vt:lpstr>
      <vt:lpstr>Organization Chart Purchasing 2025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Queretaro – Email Etiquette</dc:title>
  <dc:creator>Gallegos Ruben</dc:creator>
  <cp:lastModifiedBy>Canizo Jonathan</cp:lastModifiedBy>
  <cp:revision>95</cp:revision>
  <cp:lastPrinted>2024-01-22T16:30:33Z</cp:lastPrinted>
  <dcterms:created xsi:type="dcterms:W3CDTF">2021-04-07T13:34:29Z</dcterms:created>
  <dcterms:modified xsi:type="dcterms:W3CDTF">2025-04-21T22:13:11Z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0x010100274A697A8A05694F9FCE04D161D65414</vt:lpwstr>
  </property>
  <property fmtid="{D5CDD505-2E9C-101B-9397-08002B2CF9AE}" pid="3" name="MSIP_Label_3d3f2230-7ebf-412d-b6ae-34ad9d4c480c_Enabled">
    <vt:lpwstr>true</vt:lpwstr>
  </property>
  <property fmtid="{D5CDD505-2E9C-101B-9397-08002B2CF9AE}" pid="4" name="MSIP_Label_3d3f2230-7ebf-412d-b6ae-34ad9d4c480c_SetDate">
    <vt:lpwstr>2022-07-20T23:27:53Z</vt:lpwstr>
  </property>
  <property fmtid="{D5CDD505-2E9C-101B-9397-08002B2CF9AE}" pid="5" name="MSIP_Label_3d3f2230-7ebf-412d-b6ae-34ad9d4c480c_Method">
    <vt:lpwstr>Standard</vt:lpwstr>
  </property>
  <property fmtid="{D5CDD505-2E9C-101B-9397-08002B2CF9AE}" pid="6" name="MSIP_Label_3d3f2230-7ebf-412d-b6ae-34ad9d4c480c_Name">
    <vt:lpwstr>Not Protected - Internal</vt:lpwstr>
  </property>
  <property fmtid="{D5CDD505-2E9C-101B-9397-08002B2CF9AE}" pid="7" name="MSIP_Label_3d3f2230-7ebf-412d-b6ae-34ad9d4c480c_SiteId">
    <vt:lpwstr>63d63981-8f40-4ab2-a0cc-299291d700fc</vt:lpwstr>
  </property>
  <property fmtid="{D5CDD505-2E9C-101B-9397-08002B2CF9AE}" pid="8" name="MSIP_Label_3d3f2230-7ebf-412d-b6ae-34ad9d4c480c_ActionId">
    <vt:lpwstr>8534616e-fb0c-49cd-908b-c1e29ef77704</vt:lpwstr>
  </property>
  <property fmtid="{D5CDD505-2E9C-101B-9397-08002B2CF9AE}" pid="9" name="MSIP_Label_3d3f2230-7ebf-412d-b6ae-34ad9d4c480c_ContentBits">
    <vt:lpwstr>2</vt:lpwstr>
  </property>
</Properties>
</file>